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9" r:id="rId3"/>
    <p:sldId id="265" r:id="rId4"/>
    <p:sldId id="256" r:id="rId5"/>
    <p:sldId id="268" r:id="rId6"/>
    <p:sldId id="270" r:id="rId7"/>
    <p:sldId id="309" r:id="rId8"/>
    <p:sldId id="271" r:id="rId9"/>
    <p:sldId id="273" r:id="rId10"/>
    <p:sldId id="275" r:id="rId11"/>
    <p:sldId id="282" r:id="rId12"/>
    <p:sldId id="283" r:id="rId13"/>
    <p:sldId id="315" r:id="rId14"/>
    <p:sldId id="285" r:id="rId15"/>
    <p:sldId id="287" r:id="rId16"/>
    <p:sldId id="310" r:id="rId17"/>
    <p:sldId id="311" r:id="rId18"/>
    <p:sldId id="289" r:id="rId19"/>
    <p:sldId id="312" r:id="rId20"/>
    <p:sldId id="313" r:id="rId21"/>
    <p:sldId id="291" r:id="rId22"/>
    <p:sldId id="293" r:id="rId23"/>
    <p:sldId id="316" r:id="rId24"/>
    <p:sldId id="296" r:id="rId25"/>
    <p:sldId id="297" r:id="rId26"/>
    <p:sldId id="295" r:id="rId27"/>
    <p:sldId id="301" r:id="rId28"/>
    <p:sldId id="298" r:id="rId29"/>
    <p:sldId id="303" r:id="rId30"/>
    <p:sldId id="305" r:id="rId31"/>
    <p:sldId id="26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BC0804"/>
    <a:srgbClr val="8D1E1B"/>
    <a:srgbClr val="B05408"/>
    <a:srgbClr val="993300"/>
    <a:srgbClr val="BE2824"/>
    <a:srgbClr val="F90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B591F-3633-4376-A83E-3778BFB57D2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1C266D7-EE91-411D-8CEB-97DFDE24D5C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условные знаки </a:t>
          </a:r>
        </a:p>
      </dgm:t>
    </dgm:pt>
    <dgm:pt modelId="{FA3DF5F8-129B-42F7-993B-51FFF6266339}" type="parTrans" cxnId="{BAAB0C0A-7B43-4BEB-BA8E-C8B25206CB87}">
      <dgm:prSet/>
      <dgm:spPr/>
    </dgm:pt>
    <dgm:pt modelId="{21580530-1A3B-4CE3-BB3D-230247D57BD2}" type="sibTrans" cxnId="{BAAB0C0A-7B43-4BEB-BA8E-C8B25206CB87}">
      <dgm:prSet/>
      <dgm:spPr/>
    </dgm:pt>
    <dgm:pt modelId="{A5C405C5-1EE9-4CB0-BBED-7C6E8C037A7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масштабные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(контурные) </a:t>
          </a:r>
        </a:p>
      </dgm:t>
    </dgm:pt>
    <dgm:pt modelId="{0F398A8F-8289-4E9C-8936-3307E7B6E6FC}" type="parTrans" cxnId="{A558060B-C4F6-45B3-9ADB-E8BBC234C62E}">
      <dgm:prSet/>
      <dgm:spPr/>
    </dgm:pt>
    <dgm:pt modelId="{007F3CEC-AB02-43E9-A024-3C94FE6E5840}" type="sibTrans" cxnId="{A558060B-C4F6-45B3-9ADB-E8BBC234C62E}">
      <dgm:prSet/>
      <dgm:spPr/>
    </dgm:pt>
    <dgm:pt modelId="{ECA247DB-D8E8-47AA-AAB6-FF8ABBE3BF7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служат для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изображения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объектов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 масштабе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плана или карты</a:t>
          </a:r>
        </a:p>
      </dgm:t>
    </dgm:pt>
    <dgm:pt modelId="{F048A285-BCE2-4FBE-A5F1-0F5403A47C14}" type="parTrans" cxnId="{E221506D-44C4-4298-B70B-7A58D57B11B6}">
      <dgm:prSet/>
      <dgm:spPr/>
    </dgm:pt>
    <dgm:pt modelId="{11D40A6A-FAC2-4C47-A369-54E10642FAD6}" type="sibTrans" cxnId="{E221506D-44C4-4298-B70B-7A58D57B11B6}">
      <dgm:prSet/>
      <dgm:spPr/>
    </dgm:pt>
    <dgm:pt modelId="{21A161CB-D53B-4CC4-AE7D-411CA5DAB1B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внемасштабные </a:t>
          </a:r>
        </a:p>
      </dgm:t>
    </dgm:pt>
    <dgm:pt modelId="{EC2CA366-7C8B-4B2C-B946-030957FB2C75}" type="parTrans" cxnId="{D15FE1FF-F357-4430-A229-ABD7D9F417B7}">
      <dgm:prSet/>
      <dgm:spPr/>
    </dgm:pt>
    <dgm:pt modelId="{86E6FD80-8AA7-408A-8A7C-22C31715C80E}" type="sibTrans" cxnId="{D15FE1FF-F357-4430-A229-ABD7D9F417B7}">
      <dgm:prSet/>
      <dgm:spPr/>
    </dgm:pt>
    <dgm:pt modelId="{18C47DBD-17FF-467C-A867-00407AA4B90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отображают небольшие,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но важные предметы,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которые из-за своих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небольших размеров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не могут быть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указаны в масштабе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(центровые, осевые,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основные)</a:t>
          </a:r>
        </a:p>
      </dgm:t>
    </dgm:pt>
    <dgm:pt modelId="{E90E3F4B-AE41-4114-9867-654A567CC9A6}" type="parTrans" cxnId="{D344B7C9-7A4C-499D-91AD-448F9B643158}">
      <dgm:prSet/>
      <dgm:spPr/>
    </dgm:pt>
    <dgm:pt modelId="{1B97161C-FD09-4B45-84A9-93D30593802A}" type="sibTrans" cxnId="{D344B7C9-7A4C-499D-91AD-448F9B643158}">
      <dgm:prSet/>
      <dgm:spPr/>
    </dgm:pt>
    <dgm:pt modelId="{7FDF7A07-E244-40E1-8424-26F39FB1493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пояснительные </a:t>
          </a:r>
        </a:p>
      </dgm:t>
    </dgm:pt>
    <dgm:pt modelId="{26BB7C60-273E-4920-916C-A6B98C90873F}" type="parTrans" cxnId="{7F0135E6-EE9F-4265-9027-5BC3BA6A5395}">
      <dgm:prSet/>
      <dgm:spPr/>
    </dgm:pt>
    <dgm:pt modelId="{0B16CEDD-E6D8-4354-BDE3-ADA9DEDFD847}" type="sibTrans" cxnId="{7F0135E6-EE9F-4265-9027-5BC3BA6A5395}">
      <dgm:prSet/>
      <dgm:spPr/>
    </dgm:pt>
    <dgm:pt modelId="{FA2D24FA-DEA6-4C04-AFAD-BB3EE461699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представленные значком,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числом, надписью или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всем этим вместе, служат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для дополнительной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характеристики объектов. </a:t>
          </a:r>
          <a:b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</a:b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/>
          </a:r>
          <a:b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</a:b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305D8B5-3CF5-44FA-B726-AD618F066CC6}" type="parTrans" cxnId="{F79F5811-E039-4960-BDF7-1DF0DD43F7E2}">
      <dgm:prSet/>
      <dgm:spPr/>
    </dgm:pt>
    <dgm:pt modelId="{7415232C-36B6-49BE-82F0-5BA114D5932C}" type="sibTrans" cxnId="{F79F5811-E039-4960-BDF7-1DF0DD43F7E2}">
      <dgm:prSet/>
      <dgm:spPr/>
    </dgm:pt>
    <dgm:pt modelId="{0FE91F3D-3BB5-4797-9C27-5FBB9BF3CE07}" type="pres">
      <dgm:prSet presAssocID="{269B591F-3633-4376-A83E-3778BFB57D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DA75D66-76FF-4AAB-9202-ABAAB2B51A6D}" type="pres">
      <dgm:prSet presAssocID="{41C266D7-EE91-411D-8CEB-97DFDE24D5C3}" presName="hierRoot1" presStyleCnt="0">
        <dgm:presLayoutVars>
          <dgm:hierBranch/>
        </dgm:presLayoutVars>
      </dgm:prSet>
      <dgm:spPr/>
    </dgm:pt>
    <dgm:pt modelId="{5EFB821E-DF05-4DAC-A511-BB6320D420B4}" type="pres">
      <dgm:prSet presAssocID="{41C266D7-EE91-411D-8CEB-97DFDE24D5C3}" presName="rootComposite1" presStyleCnt="0"/>
      <dgm:spPr/>
    </dgm:pt>
    <dgm:pt modelId="{6C03DE36-3EC3-4757-BC83-E9DBC5EBE119}" type="pres">
      <dgm:prSet presAssocID="{41C266D7-EE91-411D-8CEB-97DFDE24D5C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54CBEB-3B80-4EBA-BCD6-EBEE4FF1D9D2}" type="pres">
      <dgm:prSet presAssocID="{41C266D7-EE91-411D-8CEB-97DFDE24D5C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2B0CADF-36B1-4A07-A938-537039479450}" type="pres">
      <dgm:prSet presAssocID="{41C266D7-EE91-411D-8CEB-97DFDE24D5C3}" presName="hierChild2" presStyleCnt="0"/>
      <dgm:spPr/>
    </dgm:pt>
    <dgm:pt modelId="{A8CACF29-1C9D-4ED4-BC71-D3B99F18EC46}" type="pres">
      <dgm:prSet presAssocID="{0F398A8F-8289-4E9C-8936-3307E7B6E6FC}" presName="Name35" presStyleLbl="parChTrans1D2" presStyleIdx="0" presStyleCnt="3"/>
      <dgm:spPr/>
    </dgm:pt>
    <dgm:pt modelId="{6B1E5A45-9638-4F94-92FC-2155D1D09B50}" type="pres">
      <dgm:prSet presAssocID="{A5C405C5-1EE9-4CB0-BBED-7C6E8C037A74}" presName="hierRoot2" presStyleCnt="0">
        <dgm:presLayoutVars>
          <dgm:hierBranch/>
        </dgm:presLayoutVars>
      </dgm:prSet>
      <dgm:spPr/>
    </dgm:pt>
    <dgm:pt modelId="{12AA3790-19B6-4F9F-95E6-03B364FBA045}" type="pres">
      <dgm:prSet presAssocID="{A5C405C5-1EE9-4CB0-BBED-7C6E8C037A74}" presName="rootComposite" presStyleCnt="0"/>
      <dgm:spPr/>
    </dgm:pt>
    <dgm:pt modelId="{7BFEF6D5-A2BD-434F-BE2C-10552AAF30CE}" type="pres">
      <dgm:prSet presAssocID="{A5C405C5-1EE9-4CB0-BBED-7C6E8C037A7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9F3007-F313-44E2-B3C0-C5C92E54D47D}" type="pres">
      <dgm:prSet presAssocID="{A5C405C5-1EE9-4CB0-BBED-7C6E8C037A74}" presName="rootConnector" presStyleLbl="node2" presStyleIdx="0" presStyleCnt="3"/>
      <dgm:spPr/>
      <dgm:t>
        <a:bodyPr/>
        <a:lstStyle/>
        <a:p>
          <a:endParaRPr lang="ru-RU"/>
        </a:p>
      </dgm:t>
    </dgm:pt>
    <dgm:pt modelId="{896A8933-4CF0-4E7E-B674-13726FEC62FB}" type="pres">
      <dgm:prSet presAssocID="{A5C405C5-1EE9-4CB0-BBED-7C6E8C037A74}" presName="hierChild4" presStyleCnt="0"/>
      <dgm:spPr/>
    </dgm:pt>
    <dgm:pt modelId="{E996F0C0-820D-4975-B202-4C155105A41A}" type="pres">
      <dgm:prSet presAssocID="{F048A285-BCE2-4FBE-A5F1-0F5403A47C14}" presName="Name35" presStyleLbl="parChTrans1D3" presStyleIdx="0" presStyleCnt="3"/>
      <dgm:spPr/>
    </dgm:pt>
    <dgm:pt modelId="{AAF5F477-79B4-471B-A7FE-693457F2FC6C}" type="pres">
      <dgm:prSet presAssocID="{ECA247DB-D8E8-47AA-AAB6-FF8ABBE3BF74}" presName="hierRoot2" presStyleCnt="0">
        <dgm:presLayoutVars>
          <dgm:hierBranch val="r"/>
        </dgm:presLayoutVars>
      </dgm:prSet>
      <dgm:spPr/>
    </dgm:pt>
    <dgm:pt modelId="{0777B58C-16BF-4D12-8957-912A312B91C3}" type="pres">
      <dgm:prSet presAssocID="{ECA247DB-D8E8-47AA-AAB6-FF8ABBE3BF74}" presName="rootComposite" presStyleCnt="0"/>
      <dgm:spPr/>
    </dgm:pt>
    <dgm:pt modelId="{A16824E0-B433-41D2-B443-DB5B0871AC78}" type="pres">
      <dgm:prSet presAssocID="{ECA247DB-D8E8-47AA-AAB6-FF8ABBE3BF74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56F79E-60D5-4EA8-995F-3696607F0F24}" type="pres">
      <dgm:prSet presAssocID="{ECA247DB-D8E8-47AA-AAB6-FF8ABBE3BF74}" presName="rootConnector" presStyleLbl="node3" presStyleIdx="0" presStyleCnt="3"/>
      <dgm:spPr/>
      <dgm:t>
        <a:bodyPr/>
        <a:lstStyle/>
        <a:p>
          <a:endParaRPr lang="ru-RU"/>
        </a:p>
      </dgm:t>
    </dgm:pt>
    <dgm:pt modelId="{B80F6C4A-0267-43B8-8F58-1853D34A3B1F}" type="pres">
      <dgm:prSet presAssocID="{ECA247DB-D8E8-47AA-AAB6-FF8ABBE3BF74}" presName="hierChild4" presStyleCnt="0"/>
      <dgm:spPr/>
    </dgm:pt>
    <dgm:pt modelId="{077957AA-6781-42AB-AD37-AA6BB18B83CA}" type="pres">
      <dgm:prSet presAssocID="{ECA247DB-D8E8-47AA-AAB6-FF8ABBE3BF74}" presName="hierChild5" presStyleCnt="0"/>
      <dgm:spPr/>
    </dgm:pt>
    <dgm:pt modelId="{2F903C3D-926B-4715-97AB-119324F77A66}" type="pres">
      <dgm:prSet presAssocID="{A5C405C5-1EE9-4CB0-BBED-7C6E8C037A74}" presName="hierChild5" presStyleCnt="0"/>
      <dgm:spPr/>
    </dgm:pt>
    <dgm:pt modelId="{A8830FD3-1365-4583-9017-CFD9978B6515}" type="pres">
      <dgm:prSet presAssocID="{EC2CA366-7C8B-4B2C-B946-030957FB2C75}" presName="Name35" presStyleLbl="parChTrans1D2" presStyleIdx="1" presStyleCnt="3"/>
      <dgm:spPr/>
    </dgm:pt>
    <dgm:pt modelId="{A7F277C9-799C-40D5-95AE-87D5D459CEDC}" type="pres">
      <dgm:prSet presAssocID="{21A161CB-D53B-4CC4-AE7D-411CA5DAB1B8}" presName="hierRoot2" presStyleCnt="0">
        <dgm:presLayoutVars>
          <dgm:hierBranch/>
        </dgm:presLayoutVars>
      </dgm:prSet>
      <dgm:spPr/>
    </dgm:pt>
    <dgm:pt modelId="{DFE3950E-9E24-4CD6-9D9A-02ADFB3A0EA4}" type="pres">
      <dgm:prSet presAssocID="{21A161CB-D53B-4CC4-AE7D-411CA5DAB1B8}" presName="rootComposite" presStyleCnt="0"/>
      <dgm:spPr/>
    </dgm:pt>
    <dgm:pt modelId="{6C49A804-7E87-401A-99BE-944F9C87373D}" type="pres">
      <dgm:prSet presAssocID="{21A161CB-D53B-4CC4-AE7D-411CA5DAB1B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620CA4-245D-40A1-BDE9-FA86A32C2DC2}" type="pres">
      <dgm:prSet presAssocID="{21A161CB-D53B-4CC4-AE7D-411CA5DAB1B8}" presName="rootConnector" presStyleLbl="node2" presStyleIdx="1" presStyleCnt="3"/>
      <dgm:spPr/>
      <dgm:t>
        <a:bodyPr/>
        <a:lstStyle/>
        <a:p>
          <a:endParaRPr lang="ru-RU"/>
        </a:p>
      </dgm:t>
    </dgm:pt>
    <dgm:pt modelId="{99949132-4952-4CAD-A568-2956D5B5F007}" type="pres">
      <dgm:prSet presAssocID="{21A161CB-D53B-4CC4-AE7D-411CA5DAB1B8}" presName="hierChild4" presStyleCnt="0"/>
      <dgm:spPr/>
    </dgm:pt>
    <dgm:pt modelId="{F5E3DDF9-D910-4ADC-9D09-BB12BE233C3B}" type="pres">
      <dgm:prSet presAssocID="{E90E3F4B-AE41-4114-9867-654A567CC9A6}" presName="Name35" presStyleLbl="parChTrans1D3" presStyleIdx="1" presStyleCnt="3"/>
      <dgm:spPr/>
    </dgm:pt>
    <dgm:pt modelId="{7E50D72B-C14C-418A-8642-764B8935BBA2}" type="pres">
      <dgm:prSet presAssocID="{18C47DBD-17FF-467C-A867-00407AA4B90A}" presName="hierRoot2" presStyleCnt="0">
        <dgm:presLayoutVars>
          <dgm:hierBranch val="r"/>
        </dgm:presLayoutVars>
      </dgm:prSet>
      <dgm:spPr/>
    </dgm:pt>
    <dgm:pt modelId="{080960E0-4678-41CA-8FE2-B635C9F7A6E3}" type="pres">
      <dgm:prSet presAssocID="{18C47DBD-17FF-467C-A867-00407AA4B90A}" presName="rootComposite" presStyleCnt="0"/>
      <dgm:spPr/>
    </dgm:pt>
    <dgm:pt modelId="{2FACCA53-6C83-48E3-A618-8F1A5517EC9C}" type="pres">
      <dgm:prSet presAssocID="{18C47DBD-17FF-467C-A867-00407AA4B90A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718B36-7129-4DC8-83AB-3F06FED4DADC}" type="pres">
      <dgm:prSet presAssocID="{18C47DBD-17FF-467C-A867-00407AA4B90A}" presName="rootConnector" presStyleLbl="node3" presStyleIdx="1" presStyleCnt="3"/>
      <dgm:spPr/>
      <dgm:t>
        <a:bodyPr/>
        <a:lstStyle/>
        <a:p>
          <a:endParaRPr lang="ru-RU"/>
        </a:p>
      </dgm:t>
    </dgm:pt>
    <dgm:pt modelId="{77373D12-FBEB-46F3-9371-C1E6A0C081CB}" type="pres">
      <dgm:prSet presAssocID="{18C47DBD-17FF-467C-A867-00407AA4B90A}" presName="hierChild4" presStyleCnt="0"/>
      <dgm:spPr/>
    </dgm:pt>
    <dgm:pt modelId="{5244E5E0-A1BC-4BE1-A027-5135F728BC83}" type="pres">
      <dgm:prSet presAssocID="{18C47DBD-17FF-467C-A867-00407AA4B90A}" presName="hierChild5" presStyleCnt="0"/>
      <dgm:spPr/>
    </dgm:pt>
    <dgm:pt modelId="{031E3A06-2606-42EF-A35E-19DBB16E2BD1}" type="pres">
      <dgm:prSet presAssocID="{21A161CB-D53B-4CC4-AE7D-411CA5DAB1B8}" presName="hierChild5" presStyleCnt="0"/>
      <dgm:spPr/>
    </dgm:pt>
    <dgm:pt modelId="{759FA833-8944-4432-84DD-7D0734955A52}" type="pres">
      <dgm:prSet presAssocID="{26BB7C60-273E-4920-916C-A6B98C90873F}" presName="Name35" presStyleLbl="parChTrans1D2" presStyleIdx="2" presStyleCnt="3"/>
      <dgm:spPr/>
    </dgm:pt>
    <dgm:pt modelId="{A3F9FDE8-6489-40EE-8929-564E55E458DB}" type="pres">
      <dgm:prSet presAssocID="{7FDF7A07-E244-40E1-8424-26F39FB14938}" presName="hierRoot2" presStyleCnt="0">
        <dgm:presLayoutVars>
          <dgm:hierBranch/>
        </dgm:presLayoutVars>
      </dgm:prSet>
      <dgm:spPr/>
    </dgm:pt>
    <dgm:pt modelId="{1E347068-4F8B-4413-B499-96A44EAA6806}" type="pres">
      <dgm:prSet presAssocID="{7FDF7A07-E244-40E1-8424-26F39FB14938}" presName="rootComposite" presStyleCnt="0"/>
      <dgm:spPr/>
    </dgm:pt>
    <dgm:pt modelId="{ED5E1E5A-4822-4C01-86DC-C7105D92A51C}" type="pres">
      <dgm:prSet presAssocID="{7FDF7A07-E244-40E1-8424-26F39FB1493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6E57A6-305C-4E77-A7C9-F769B175796E}" type="pres">
      <dgm:prSet presAssocID="{7FDF7A07-E244-40E1-8424-26F39FB14938}" presName="rootConnector" presStyleLbl="node2" presStyleIdx="2" presStyleCnt="3"/>
      <dgm:spPr/>
      <dgm:t>
        <a:bodyPr/>
        <a:lstStyle/>
        <a:p>
          <a:endParaRPr lang="ru-RU"/>
        </a:p>
      </dgm:t>
    </dgm:pt>
    <dgm:pt modelId="{594A20D3-81DC-4632-B69B-71BAB96D3D01}" type="pres">
      <dgm:prSet presAssocID="{7FDF7A07-E244-40E1-8424-26F39FB14938}" presName="hierChild4" presStyleCnt="0"/>
      <dgm:spPr/>
    </dgm:pt>
    <dgm:pt modelId="{3091915E-0DE7-49F4-B905-485C1F0824B6}" type="pres">
      <dgm:prSet presAssocID="{5305D8B5-3CF5-44FA-B726-AD618F066CC6}" presName="Name35" presStyleLbl="parChTrans1D3" presStyleIdx="2" presStyleCnt="3"/>
      <dgm:spPr/>
    </dgm:pt>
    <dgm:pt modelId="{17F2E8B0-0516-499C-8B25-61193402A49F}" type="pres">
      <dgm:prSet presAssocID="{FA2D24FA-DEA6-4C04-AFAD-BB3EE461699A}" presName="hierRoot2" presStyleCnt="0">
        <dgm:presLayoutVars>
          <dgm:hierBranch val="r"/>
        </dgm:presLayoutVars>
      </dgm:prSet>
      <dgm:spPr/>
    </dgm:pt>
    <dgm:pt modelId="{B41A6A8C-1433-4E77-85BB-84888BD7A58D}" type="pres">
      <dgm:prSet presAssocID="{FA2D24FA-DEA6-4C04-AFAD-BB3EE461699A}" presName="rootComposite" presStyleCnt="0"/>
      <dgm:spPr/>
    </dgm:pt>
    <dgm:pt modelId="{BB9511DF-63D3-40BA-8FA1-C0539CF609A8}" type="pres">
      <dgm:prSet presAssocID="{FA2D24FA-DEA6-4C04-AFAD-BB3EE461699A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72D9AF-F126-44AD-91E9-A157E3493E0A}" type="pres">
      <dgm:prSet presAssocID="{FA2D24FA-DEA6-4C04-AFAD-BB3EE461699A}" presName="rootConnector" presStyleLbl="node3" presStyleIdx="2" presStyleCnt="3"/>
      <dgm:spPr/>
      <dgm:t>
        <a:bodyPr/>
        <a:lstStyle/>
        <a:p>
          <a:endParaRPr lang="ru-RU"/>
        </a:p>
      </dgm:t>
    </dgm:pt>
    <dgm:pt modelId="{EB53BF01-8EFA-4429-ACC9-CFEA9E167C21}" type="pres">
      <dgm:prSet presAssocID="{FA2D24FA-DEA6-4C04-AFAD-BB3EE461699A}" presName="hierChild4" presStyleCnt="0"/>
      <dgm:spPr/>
    </dgm:pt>
    <dgm:pt modelId="{365D8F0C-277E-4029-BB73-B2219AEB4117}" type="pres">
      <dgm:prSet presAssocID="{FA2D24FA-DEA6-4C04-AFAD-BB3EE461699A}" presName="hierChild5" presStyleCnt="0"/>
      <dgm:spPr/>
    </dgm:pt>
    <dgm:pt modelId="{92E7967C-7177-44CC-8509-61CE6E3916B9}" type="pres">
      <dgm:prSet presAssocID="{7FDF7A07-E244-40E1-8424-26F39FB14938}" presName="hierChild5" presStyleCnt="0"/>
      <dgm:spPr/>
    </dgm:pt>
    <dgm:pt modelId="{B454FA0E-D5EF-49E4-84D6-66572666DA2F}" type="pres">
      <dgm:prSet presAssocID="{41C266D7-EE91-411D-8CEB-97DFDE24D5C3}" presName="hierChild3" presStyleCnt="0"/>
      <dgm:spPr/>
    </dgm:pt>
  </dgm:ptLst>
  <dgm:cxnLst>
    <dgm:cxn modelId="{A558060B-C4F6-45B3-9ADB-E8BBC234C62E}" srcId="{41C266D7-EE91-411D-8CEB-97DFDE24D5C3}" destId="{A5C405C5-1EE9-4CB0-BBED-7C6E8C037A74}" srcOrd="0" destOrd="0" parTransId="{0F398A8F-8289-4E9C-8936-3307E7B6E6FC}" sibTransId="{007F3CEC-AB02-43E9-A024-3C94FE6E5840}"/>
    <dgm:cxn modelId="{88318F22-420D-49DA-ABCD-F53AB75FC0C9}" type="presOf" srcId="{ECA247DB-D8E8-47AA-AAB6-FF8ABBE3BF74}" destId="{A16824E0-B433-41D2-B443-DB5B0871AC78}" srcOrd="0" destOrd="0" presId="urn:microsoft.com/office/officeart/2005/8/layout/orgChart1"/>
    <dgm:cxn modelId="{43652D5F-EDB4-40E4-B07A-71278651D896}" type="presOf" srcId="{26BB7C60-273E-4920-916C-A6B98C90873F}" destId="{759FA833-8944-4432-84DD-7D0734955A52}" srcOrd="0" destOrd="0" presId="urn:microsoft.com/office/officeart/2005/8/layout/orgChart1"/>
    <dgm:cxn modelId="{22CA6A32-9C39-4516-882F-42DEB662F128}" type="presOf" srcId="{41C266D7-EE91-411D-8CEB-97DFDE24D5C3}" destId="{6C03DE36-3EC3-4757-BC83-E9DBC5EBE119}" srcOrd="0" destOrd="0" presId="urn:microsoft.com/office/officeart/2005/8/layout/orgChart1"/>
    <dgm:cxn modelId="{4D0200B0-605B-422E-B5D9-4296EBCD9B72}" type="presOf" srcId="{E90E3F4B-AE41-4114-9867-654A567CC9A6}" destId="{F5E3DDF9-D910-4ADC-9D09-BB12BE233C3B}" srcOrd="0" destOrd="0" presId="urn:microsoft.com/office/officeart/2005/8/layout/orgChart1"/>
    <dgm:cxn modelId="{998DB26E-A9E3-449B-88B2-2835562A0ED6}" type="presOf" srcId="{5305D8B5-3CF5-44FA-B726-AD618F066CC6}" destId="{3091915E-0DE7-49F4-B905-485C1F0824B6}" srcOrd="0" destOrd="0" presId="urn:microsoft.com/office/officeart/2005/8/layout/orgChart1"/>
    <dgm:cxn modelId="{3C5D0966-922A-43ED-A95E-96A37D093A23}" type="presOf" srcId="{18C47DBD-17FF-467C-A867-00407AA4B90A}" destId="{4B718B36-7129-4DC8-83AB-3F06FED4DADC}" srcOrd="1" destOrd="0" presId="urn:microsoft.com/office/officeart/2005/8/layout/orgChart1"/>
    <dgm:cxn modelId="{E221506D-44C4-4298-B70B-7A58D57B11B6}" srcId="{A5C405C5-1EE9-4CB0-BBED-7C6E8C037A74}" destId="{ECA247DB-D8E8-47AA-AAB6-FF8ABBE3BF74}" srcOrd="0" destOrd="0" parTransId="{F048A285-BCE2-4FBE-A5F1-0F5403A47C14}" sibTransId="{11D40A6A-FAC2-4C47-A369-54E10642FAD6}"/>
    <dgm:cxn modelId="{BAAB0C0A-7B43-4BEB-BA8E-C8B25206CB87}" srcId="{269B591F-3633-4376-A83E-3778BFB57D2C}" destId="{41C266D7-EE91-411D-8CEB-97DFDE24D5C3}" srcOrd="0" destOrd="0" parTransId="{FA3DF5F8-129B-42F7-993B-51FFF6266339}" sibTransId="{21580530-1A3B-4CE3-BB3D-230247D57BD2}"/>
    <dgm:cxn modelId="{48E843BB-7A13-4051-BCF0-85B7D12D0C07}" type="presOf" srcId="{A5C405C5-1EE9-4CB0-BBED-7C6E8C037A74}" destId="{7BFEF6D5-A2BD-434F-BE2C-10552AAF30CE}" srcOrd="0" destOrd="0" presId="urn:microsoft.com/office/officeart/2005/8/layout/orgChart1"/>
    <dgm:cxn modelId="{927D6642-2F2B-4F10-9E24-7224243A5560}" type="presOf" srcId="{EC2CA366-7C8B-4B2C-B946-030957FB2C75}" destId="{A8830FD3-1365-4583-9017-CFD9978B6515}" srcOrd="0" destOrd="0" presId="urn:microsoft.com/office/officeart/2005/8/layout/orgChart1"/>
    <dgm:cxn modelId="{871F4F5E-4E9E-4D16-8D89-CD7F08BF02BF}" type="presOf" srcId="{FA2D24FA-DEA6-4C04-AFAD-BB3EE461699A}" destId="{BB9511DF-63D3-40BA-8FA1-C0539CF609A8}" srcOrd="0" destOrd="0" presId="urn:microsoft.com/office/officeart/2005/8/layout/orgChart1"/>
    <dgm:cxn modelId="{174B0C5C-3A55-493B-87B4-AE1B48B3F6F2}" type="presOf" srcId="{21A161CB-D53B-4CC4-AE7D-411CA5DAB1B8}" destId="{77620CA4-245D-40A1-BDE9-FA86A32C2DC2}" srcOrd="1" destOrd="0" presId="urn:microsoft.com/office/officeart/2005/8/layout/orgChart1"/>
    <dgm:cxn modelId="{E67619BA-55D3-4AD3-9E2D-06903F1151E1}" type="presOf" srcId="{21A161CB-D53B-4CC4-AE7D-411CA5DAB1B8}" destId="{6C49A804-7E87-401A-99BE-944F9C87373D}" srcOrd="0" destOrd="0" presId="urn:microsoft.com/office/officeart/2005/8/layout/orgChart1"/>
    <dgm:cxn modelId="{D344B7C9-7A4C-499D-91AD-448F9B643158}" srcId="{21A161CB-D53B-4CC4-AE7D-411CA5DAB1B8}" destId="{18C47DBD-17FF-467C-A867-00407AA4B90A}" srcOrd="0" destOrd="0" parTransId="{E90E3F4B-AE41-4114-9867-654A567CC9A6}" sibTransId="{1B97161C-FD09-4B45-84A9-93D30593802A}"/>
    <dgm:cxn modelId="{F79F5811-E039-4960-BDF7-1DF0DD43F7E2}" srcId="{7FDF7A07-E244-40E1-8424-26F39FB14938}" destId="{FA2D24FA-DEA6-4C04-AFAD-BB3EE461699A}" srcOrd="0" destOrd="0" parTransId="{5305D8B5-3CF5-44FA-B726-AD618F066CC6}" sibTransId="{7415232C-36B6-49BE-82F0-5BA114D5932C}"/>
    <dgm:cxn modelId="{A1D82D4D-A367-4137-9E1C-FD0A8573FA7D}" type="presOf" srcId="{41C266D7-EE91-411D-8CEB-97DFDE24D5C3}" destId="{A654CBEB-3B80-4EBA-BCD6-EBEE4FF1D9D2}" srcOrd="1" destOrd="0" presId="urn:microsoft.com/office/officeart/2005/8/layout/orgChart1"/>
    <dgm:cxn modelId="{F3D35700-9FAB-452E-A4C7-02BF3C64216E}" type="presOf" srcId="{7FDF7A07-E244-40E1-8424-26F39FB14938}" destId="{ED5E1E5A-4822-4C01-86DC-C7105D92A51C}" srcOrd="0" destOrd="0" presId="urn:microsoft.com/office/officeart/2005/8/layout/orgChart1"/>
    <dgm:cxn modelId="{E5D75B1D-DC1E-4E57-9455-A2B9CFB35D01}" type="presOf" srcId="{18C47DBD-17FF-467C-A867-00407AA4B90A}" destId="{2FACCA53-6C83-48E3-A618-8F1A5517EC9C}" srcOrd="0" destOrd="0" presId="urn:microsoft.com/office/officeart/2005/8/layout/orgChart1"/>
    <dgm:cxn modelId="{7F0135E6-EE9F-4265-9027-5BC3BA6A5395}" srcId="{41C266D7-EE91-411D-8CEB-97DFDE24D5C3}" destId="{7FDF7A07-E244-40E1-8424-26F39FB14938}" srcOrd="2" destOrd="0" parTransId="{26BB7C60-273E-4920-916C-A6B98C90873F}" sibTransId="{0B16CEDD-E6D8-4354-BDE3-ADA9DEDFD847}"/>
    <dgm:cxn modelId="{6BAD6AD6-0E77-4048-AE1F-EFB6E304ED23}" type="presOf" srcId="{FA2D24FA-DEA6-4C04-AFAD-BB3EE461699A}" destId="{0872D9AF-F126-44AD-91E9-A157E3493E0A}" srcOrd="1" destOrd="0" presId="urn:microsoft.com/office/officeart/2005/8/layout/orgChart1"/>
    <dgm:cxn modelId="{F302E9FC-1FF7-43EF-B44D-1AABBBD7B9A0}" type="presOf" srcId="{269B591F-3633-4376-A83E-3778BFB57D2C}" destId="{0FE91F3D-3BB5-4797-9C27-5FBB9BF3CE07}" srcOrd="0" destOrd="0" presId="urn:microsoft.com/office/officeart/2005/8/layout/orgChart1"/>
    <dgm:cxn modelId="{81DB5C79-B666-458A-8461-C7D1DF78A98B}" type="presOf" srcId="{ECA247DB-D8E8-47AA-AAB6-FF8ABBE3BF74}" destId="{4856F79E-60D5-4EA8-995F-3696607F0F24}" srcOrd="1" destOrd="0" presId="urn:microsoft.com/office/officeart/2005/8/layout/orgChart1"/>
    <dgm:cxn modelId="{E70780DF-8152-4745-9A1C-F9159E04C1D1}" type="presOf" srcId="{F048A285-BCE2-4FBE-A5F1-0F5403A47C14}" destId="{E996F0C0-820D-4975-B202-4C155105A41A}" srcOrd="0" destOrd="0" presId="urn:microsoft.com/office/officeart/2005/8/layout/orgChart1"/>
    <dgm:cxn modelId="{83D9A399-5B18-4B8F-8F0F-AC0228D7DA4A}" type="presOf" srcId="{A5C405C5-1EE9-4CB0-BBED-7C6E8C037A74}" destId="{189F3007-F313-44E2-B3C0-C5C92E54D47D}" srcOrd="1" destOrd="0" presId="urn:microsoft.com/office/officeart/2005/8/layout/orgChart1"/>
    <dgm:cxn modelId="{D15FE1FF-F357-4430-A229-ABD7D9F417B7}" srcId="{41C266D7-EE91-411D-8CEB-97DFDE24D5C3}" destId="{21A161CB-D53B-4CC4-AE7D-411CA5DAB1B8}" srcOrd="1" destOrd="0" parTransId="{EC2CA366-7C8B-4B2C-B946-030957FB2C75}" sibTransId="{86E6FD80-8AA7-408A-8A7C-22C31715C80E}"/>
    <dgm:cxn modelId="{BFFA0D4F-77ED-4A0F-AC68-F31C8CE97DC5}" type="presOf" srcId="{7FDF7A07-E244-40E1-8424-26F39FB14938}" destId="{F06E57A6-305C-4E77-A7C9-F769B175796E}" srcOrd="1" destOrd="0" presId="urn:microsoft.com/office/officeart/2005/8/layout/orgChart1"/>
    <dgm:cxn modelId="{69F56000-14F7-4DAC-8862-94ECEB5650F8}" type="presOf" srcId="{0F398A8F-8289-4E9C-8936-3307E7B6E6FC}" destId="{A8CACF29-1C9D-4ED4-BC71-D3B99F18EC46}" srcOrd="0" destOrd="0" presId="urn:microsoft.com/office/officeart/2005/8/layout/orgChart1"/>
    <dgm:cxn modelId="{6D6FAE01-ABF8-4EFE-A4BC-09E42872F0B1}" type="presParOf" srcId="{0FE91F3D-3BB5-4797-9C27-5FBB9BF3CE07}" destId="{2DA75D66-76FF-4AAB-9202-ABAAB2B51A6D}" srcOrd="0" destOrd="0" presId="urn:microsoft.com/office/officeart/2005/8/layout/orgChart1"/>
    <dgm:cxn modelId="{66FFEB45-4F93-4A79-BCB6-FC7C07CB4781}" type="presParOf" srcId="{2DA75D66-76FF-4AAB-9202-ABAAB2B51A6D}" destId="{5EFB821E-DF05-4DAC-A511-BB6320D420B4}" srcOrd="0" destOrd="0" presId="urn:microsoft.com/office/officeart/2005/8/layout/orgChart1"/>
    <dgm:cxn modelId="{40AF7E06-C540-4744-B90F-3CAAA6C46070}" type="presParOf" srcId="{5EFB821E-DF05-4DAC-A511-BB6320D420B4}" destId="{6C03DE36-3EC3-4757-BC83-E9DBC5EBE119}" srcOrd="0" destOrd="0" presId="urn:microsoft.com/office/officeart/2005/8/layout/orgChart1"/>
    <dgm:cxn modelId="{D29CE086-57CA-48D4-8777-49AF9036B24B}" type="presParOf" srcId="{5EFB821E-DF05-4DAC-A511-BB6320D420B4}" destId="{A654CBEB-3B80-4EBA-BCD6-EBEE4FF1D9D2}" srcOrd="1" destOrd="0" presId="urn:microsoft.com/office/officeart/2005/8/layout/orgChart1"/>
    <dgm:cxn modelId="{8B46980E-7247-45C2-A8DB-05783347C1E7}" type="presParOf" srcId="{2DA75D66-76FF-4AAB-9202-ABAAB2B51A6D}" destId="{82B0CADF-36B1-4A07-A938-537039479450}" srcOrd="1" destOrd="0" presId="urn:microsoft.com/office/officeart/2005/8/layout/orgChart1"/>
    <dgm:cxn modelId="{2E3D84CD-2792-412E-BD03-2CD312522FB6}" type="presParOf" srcId="{82B0CADF-36B1-4A07-A938-537039479450}" destId="{A8CACF29-1C9D-4ED4-BC71-D3B99F18EC46}" srcOrd="0" destOrd="0" presId="urn:microsoft.com/office/officeart/2005/8/layout/orgChart1"/>
    <dgm:cxn modelId="{9A4C24CE-A3EA-4B55-917F-DAFECFDD6696}" type="presParOf" srcId="{82B0CADF-36B1-4A07-A938-537039479450}" destId="{6B1E5A45-9638-4F94-92FC-2155D1D09B50}" srcOrd="1" destOrd="0" presId="urn:microsoft.com/office/officeart/2005/8/layout/orgChart1"/>
    <dgm:cxn modelId="{BBC9C053-8E89-455F-BE09-0DE8178A9E53}" type="presParOf" srcId="{6B1E5A45-9638-4F94-92FC-2155D1D09B50}" destId="{12AA3790-19B6-4F9F-95E6-03B364FBA045}" srcOrd="0" destOrd="0" presId="urn:microsoft.com/office/officeart/2005/8/layout/orgChart1"/>
    <dgm:cxn modelId="{50462432-64DA-460D-A4D7-F02F9E3FD136}" type="presParOf" srcId="{12AA3790-19B6-4F9F-95E6-03B364FBA045}" destId="{7BFEF6D5-A2BD-434F-BE2C-10552AAF30CE}" srcOrd="0" destOrd="0" presId="urn:microsoft.com/office/officeart/2005/8/layout/orgChart1"/>
    <dgm:cxn modelId="{775F6B70-587F-4F6D-9BFD-2AB45A3B03DE}" type="presParOf" srcId="{12AA3790-19B6-4F9F-95E6-03B364FBA045}" destId="{189F3007-F313-44E2-B3C0-C5C92E54D47D}" srcOrd="1" destOrd="0" presId="urn:microsoft.com/office/officeart/2005/8/layout/orgChart1"/>
    <dgm:cxn modelId="{0BA9D612-79E7-4D15-B3A4-A5C1BA186DD8}" type="presParOf" srcId="{6B1E5A45-9638-4F94-92FC-2155D1D09B50}" destId="{896A8933-4CF0-4E7E-B674-13726FEC62FB}" srcOrd="1" destOrd="0" presId="urn:microsoft.com/office/officeart/2005/8/layout/orgChart1"/>
    <dgm:cxn modelId="{85DA0F44-A44C-4251-A3EC-027EE5DCB30E}" type="presParOf" srcId="{896A8933-4CF0-4E7E-B674-13726FEC62FB}" destId="{E996F0C0-820D-4975-B202-4C155105A41A}" srcOrd="0" destOrd="0" presId="urn:microsoft.com/office/officeart/2005/8/layout/orgChart1"/>
    <dgm:cxn modelId="{86F66E59-21B8-4DEC-B6B4-0F5A9C960304}" type="presParOf" srcId="{896A8933-4CF0-4E7E-B674-13726FEC62FB}" destId="{AAF5F477-79B4-471B-A7FE-693457F2FC6C}" srcOrd="1" destOrd="0" presId="urn:microsoft.com/office/officeart/2005/8/layout/orgChart1"/>
    <dgm:cxn modelId="{A45232A8-2FCB-4E31-B284-89CB9AB778A6}" type="presParOf" srcId="{AAF5F477-79B4-471B-A7FE-693457F2FC6C}" destId="{0777B58C-16BF-4D12-8957-912A312B91C3}" srcOrd="0" destOrd="0" presId="urn:microsoft.com/office/officeart/2005/8/layout/orgChart1"/>
    <dgm:cxn modelId="{449249F9-88DA-4452-A1F6-0C15A77592AD}" type="presParOf" srcId="{0777B58C-16BF-4D12-8957-912A312B91C3}" destId="{A16824E0-B433-41D2-B443-DB5B0871AC78}" srcOrd="0" destOrd="0" presId="urn:microsoft.com/office/officeart/2005/8/layout/orgChart1"/>
    <dgm:cxn modelId="{587D4367-0226-469B-935D-7121768D3B6A}" type="presParOf" srcId="{0777B58C-16BF-4D12-8957-912A312B91C3}" destId="{4856F79E-60D5-4EA8-995F-3696607F0F24}" srcOrd="1" destOrd="0" presId="urn:microsoft.com/office/officeart/2005/8/layout/orgChart1"/>
    <dgm:cxn modelId="{AD4B56CE-8598-42FC-8274-6860D126772D}" type="presParOf" srcId="{AAF5F477-79B4-471B-A7FE-693457F2FC6C}" destId="{B80F6C4A-0267-43B8-8F58-1853D34A3B1F}" srcOrd="1" destOrd="0" presId="urn:microsoft.com/office/officeart/2005/8/layout/orgChart1"/>
    <dgm:cxn modelId="{8D69EAC3-0F5D-4D3F-8AE6-01A8A83D395B}" type="presParOf" srcId="{AAF5F477-79B4-471B-A7FE-693457F2FC6C}" destId="{077957AA-6781-42AB-AD37-AA6BB18B83CA}" srcOrd="2" destOrd="0" presId="urn:microsoft.com/office/officeart/2005/8/layout/orgChart1"/>
    <dgm:cxn modelId="{B9067607-D964-4AE2-B015-D6D85BAAA031}" type="presParOf" srcId="{6B1E5A45-9638-4F94-92FC-2155D1D09B50}" destId="{2F903C3D-926B-4715-97AB-119324F77A66}" srcOrd="2" destOrd="0" presId="urn:microsoft.com/office/officeart/2005/8/layout/orgChart1"/>
    <dgm:cxn modelId="{8498471E-557D-4957-AF19-4A998155DF3B}" type="presParOf" srcId="{82B0CADF-36B1-4A07-A938-537039479450}" destId="{A8830FD3-1365-4583-9017-CFD9978B6515}" srcOrd="2" destOrd="0" presId="urn:microsoft.com/office/officeart/2005/8/layout/orgChart1"/>
    <dgm:cxn modelId="{839A41B6-0BC8-48A5-9CCF-292F569E072B}" type="presParOf" srcId="{82B0CADF-36B1-4A07-A938-537039479450}" destId="{A7F277C9-799C-40D5-95AE-87D5D459CEDC}" srcOrd="3" destOrd="0" presId="urn:microsoft.com/office/officeart/2005/8/layout/orgChart1"/>
    <dgm:cxn modelId="{15F6682C-3116-48AF-B9F2-FF11DA69D28D}" type="presParOf" srcId="{A7F277C9-799C-40D5-95AE-87D5D459CEDC}" destId="{DFE3950E-9E24-4CD6-9D9A-02ADFB3A0EA4}" srcOrd="0" destOrd="0" presId="urn:microsoft.com/office/officeart/2005/8/layout/orgChart1"/>
    <dgm:cxn modelId="{54E89686-B1F9-4A4A-9045-F89B7A1892BB}" type="presParOf" srcId="{DFE3950E-9E24-4CD6-9D9A-02ADFB3A0EA4}" destId="{6C49A804-7E87-401A-99BE-944F9C87373D}" srcOrd="0" destOrd="0" presId="urn:microsoft.com/office/officeart/2005/8/layout/orgChart1"/>
    <dgm:cxn modelId="{188FEC69-EF69-4340-8320-FE2A54573257}" type="presParOf" srcId="{DFE3950E-9E24-4CD6-9D9A-02ADFB3A0EA4}" destId="{77620CA4-245D-40A1-BDE9-FA86A32C2DC2}" srcOrd="1" destOrd="0" presId="urn:microsoft.com/office/officeart/2005/8/layout/orgChart1"/>
    <dgm:cxn modelId="{786126DD-5CE7-4C94-8541-90DAD4C5AC7B}" type="presParOf" srcId="{A7F277C9-799C-40D5-95AE-87D5D459CEDC}" destId="{99949132-4952-4CAD-A568-2956D5B5F007}" srcOrd="1" destOrd="0" presId="urn:microsoft.com/office/officeart/2005/8/layout/orgChart1"/>
    <dgm:cxn modelId="{3765564F-7414-4FA3-A973-C99985E1BE21}" type="presParOf" srcId="{99949132-4952-4CAD-A568-2956D5B5F007}" destId="{F5E3DDF9-D910-4ADC-9D09-BB12BE233C3B}" srcOrd="0" destOrd="0" presId="urn:microsoft.com/office/officeart/2005/8/layout/orgChart1"/>
    <dgm:cxn modelId="{0296FC6C-78DA-4FB0-8C4D-0BD8C7C7501B}" type="presParOf" srcId="{99949132-4952-4CAD-A568-2956D5B5F007}" destId="{7E50D72B-C14C-418A-8642-764B8935BBA2}" srcOrd="1" destOrd="0" presId="urn:microsoft.com/office/officeart/2005/8/layout/orgChart1"/>
    <dgm:cxn modelId="{ED424A5F-0889-48B1-BD9D-A0D4C8B5143E}" type="presParOf" srcId="{7E50D72B-C14C-418A-8642-764B8935BBA2}" destId="{080960E0-4678-41CA-8FE2-B635C9F7A6E3}" srcOrd="0" destOrd="0" presId="urn:microsoft.com/office/officeart/2005/8/layout/orgChart1"/>
    <dgm:cxn modelId="{47C69495-FF06-46DB-B760-55CF7C0DCA43}" type="presParOf" srcId="{080960E0-4678-41CA-8FE2-B635C9F7A6E3}" destId="{2FACCA53-6C83-48E3-A618-8F1A5517EC9C}" srcOrd="0" destOrd="0" presId="urn:microsoft.com/office/officeart/2005/8/layout/orgChart1"/>
    <dgm:cxn modelId="{E0A55317-CC21-4865-81F2-3FC10F2B4F5C}" type="presParOf" srcId="{080960E0-4678-41CA-8FE2-B635C9F7A6E3}" destId="{4B718B36-7129-4DC8-83AB-3F06FED4DADC}" srcOrd="1" destOrd="0" presId="urn:microsoft.com/office/officeart/2005/8/layout/orgChart1"/>
    <dgm:cxn modelId="{79B74FA0-71BA-4C04-9B72-17F8EE4A4539}" type="presParOf" srcId="{7E50D72B-C14C-418A-8642-764B8935BBA2}" destId="{77373D12-FBEB-46F3-9371-C1E6A0C081CB}" srcOrd="1" destOrd="0" presId="urn:microsoft.com/office/officeart/2005/8/layout/orgChart1"/>
    <dgm:cxn modelId="{1E92BB43-3223-4713-AE92-B0365B15E319}" type="presParOf" srcId="{7E50D72B-C14C-418A-8642-764B8935BBA2}" destId="{5244E5E0-A1BC-4BE1-A027-5135F728BC83}" srcOrd="2" destOrd="0" presId="urn:microsoft.com/office/officeart/2005/8/layout/orgChart1"/>
    <dgm:cxn modelId="{84447DF0-1ACF-4CD6-AC97-E4762E47CD33}" type="presParOf" srcId="{A7F277C9-799C-40D5-95AE-87D5D459CEDC}" destId="{031E3A06-2606-42EF-A35E-19DBB16E2BD1}" srcOrd="2" destOrd="0" presId="urn:microsoft.com/office/officeart/2005/8/layout/orgChart1"/>
    <dgm:cxn modelId="{68AABFF3-022F-4706-8B42-73161ACCE7E0}" type="presParOf" srcId="{82B0CADF-36B1-4A07-A938-537039479450}" destId="{759FA833-8944-4432-84DD-7D0734955A52}" srcOrd="4" destOrd="0" presId="urn:microsoft.com/office/officeart/2005/8/layout/orgChart1"/>
    <dgm:cxn modelId="{B97D564E-D9FE-41BC-B8C4-EBECFC4FADC6}" type="presParOf" srcId="{82B0CADF-36B1-4A07-A938-537039479450}" destId="{A3F9FDE8-6489-40EE-8929-564E55E458DB}" srcOrd="5" destOrd="0" presId="urn:microsoft.com/office/officeart/2005/8/layout/orgChart1"/>
    <dgm:cxn modelId="{6F80F3C0-E39B-4602-AD7C-D7BFBB2D2691}" type="presParOf" srcId="{A3F9FDE8-6489-40EE-8929-564E55E458DB}" destId="{1E347068-4F8B-4413-B499-96A44EAA6806}" srcOrd="0" destOrd="0" presId="urn:microsoft.com/office/officeart/2005/8/layout/orgChart1"/>
    <dgm:cxn modelId="{2C62C06C-42A0-4DCA-A66A-1A1CFB43E882}" type="presParOf" srcId="{1E347068-4F8B-4413-B499-96A44EAA6806}" destId="{ED5E1E5A-4822-4C01-86DC-C7105D92A51C}" srcOrd="0" destOrd="0" presId="urn:microsoft.com/office/officeart/2005/8/layout/orgChart1"/>
    <dgm:cxn modelId="{8362037E-7F9A-46A8-98E3-3E8E949D66A4}" type="presParOf" srcId="{1E347068-4F8B-4413-B499-96A44EAA6806}" destId="{F06E57A6-305C-4E77-A7C9-F769B175796E}" srcOrd="1" destOrd="0" presId="urn:microsoft.com/office/officeart/2005/8/layout/orgChart1"/>
    <dgm:cxn modelId="{0CA95CDB-E717-43F1-9CD3-E0389599FFF4}" type="presParOf" srcId="{A3F9FDE8-6489-40EE-8929-564E55E458DB}" destId="{594A20D3-81DC-4632-B69B-71BAB96D3D01}" srcOrd="1" destOrd="0" presId="urn:microsoft.com/office/officeart/2005/8/layout/orgChart1"/>
    <dgm:cxn modelId="{2BCDA6CE-4B94-43F8-A974-B53FE2E5E6D7}" type="presParOf" srcId="{594A20D3-81DC-4632-B69B-71BAB96D3D01}" destId="{3091915E-0DE7-49F4-B905-485C1F0824B6}" srcOrd="0" destOrd="0" presId="urn:microsoft.com/office/officeart/2005/8/layout/orgChart1"/>
    <dgm:cxn modelId="{E322AE42-14F4-4206-971B-9553DD274202}" type="presParOf" srcId="{594A20D3-81DC-4632-B69B-71BAB96D3D01}" destId="{17F2E8B0-0516-499C-8B25-61193402A49F}" srcOrd="1" destOrd="0" presId="urn:microsoft.com/office/officeart/2005/8/layout/orgChart1"/>
    <dgm:cxn modelId="{EE6750C5-E2A1-42F3-BD43-A56581BF5D6D}" type="presParOf" srcId="{17F2E8B0-0516-499C-8B25-61193402A49F}" destId="{B41A6A8C-1433-4E77-85BB-84888BD7A58D}" srcOrd="0" destOrd="0" presId="urn:microsoft.com/office/officeart/2005/8/layout/orgChart1"/>
    <dgm:cxn modelId="{4248B9F6-4E14-4830-A504-CC310A0F2FC9}" type="presParOf" srcId="{B41A6A8C-1433-4E77-85BB-84888BD7A58D}" destId="{BB9511DF-63D3-40BA-8FA1-C0539CF609A8}" srcOrd="0" destOrd="0" presId="urn:microsoft.com/office/officeart/2005/8/layout/orgChart1"/>
    <dgm:cxn modelId="{89430E4F-6EF2-4B26-A87B-2BD217E18741}" type="presParOf" srcId="{B41A6A8C-1433-4E77-85BB-84888BD7A58D}" destId="{0872D9AF-F126-44AD-91E9-A157E3493E0A}" srcOrd="1" destOrd="0" presId="urn:microsoft.com/office/officeart/2005/8/layout/orgChart1"/>
    <dgm:cxn modelId="{BB40BD61-5EDD-495E-830B-01D9C56B859C}" type="presParOf" srcId="{17F2E8B0-0516-499C-8B25-61193402A49F}" destId="{EB53BF01-8EFA-4429-ACC9-CFEA9E167C21}" srcOrd="1" destOrd="0" presId="urn:microsoft.com/office/officeart/2005/8/layout/orgChart1"/>
    <dgm:cxn modelId="{17365C70-DE1F-472D-BC43-57CA3CC6FD6A}" type="presParOf" srcId="{17F2E8B0-0516-499C-8B25-61193402A49F}" destId="{365D8F0C-277E-4029-BB73-B2219AEB4117}" srcOrd="2" destOrd="0" presId="urn:microsoft.com/office/officeart/2005/8/layout/orgChart1"/>
    <dgm:cxn modelId="{CBA6F405-F287-4216-A790-1D26E18EFA15}" type="presParOf" srcId="{A3F9FDE8-6489-40EE-8929-564E55E458DB}" destId="{92E7967C-7177-44CC-8509-61CE6E3916B9}" srcOrd="2" destOrd="0" presId="urn:microsoft.com/office/officeart/2005/8/layout/orgChart1"/>
    <dgm:cxn modelId="{7F7D5E60-A510-46BC-B848-96DBE01CB118}" type="presParOf" srcId="{2DA75D66-76FF-4AAB-9202-ABAAB2B51A6D}" destId="{B454FA0E-D5EF-49E4-84D6-66572666DA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F85C8-AF44-42BF-9511-AD1FC4191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736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</a:rPr>
              <a:t>Что такое </a:t>
            </a:r>
          </a:p>
          <a:p>
            <a:pPr algn="ctr"/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</a:rPr>
              <a:t>топографический план?</a:t>
            </a:r>
            <a:endParaRPr lang="ru-RU" sz="7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https://yt3.ggpht.com/-82M9riLyaDE/AAAAAAAAAAI/AAAAAAAAAAA/cPdtXxVrVWc/s900-c-k-no-mo-rj-c0xffffff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500570"/>
            <a:ext cx="171451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143898" y="6198990"/>
            <a:ext cx="642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4284663" y="1628775"/>
            <a:ext cx="0" cy="194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067175" y="1125538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С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4284663" y="3500438"/>
            <a:ext cx="0" cy="2160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995738" y="5661025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Ю</a:t>
            </a: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H="1">
            <a:off x="2051050" y="3500438"/>
            <a:ext cx="2233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619250" y="328453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З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4284663" y="3500438"/>
            <a:ext cx="2374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6659563" y="3357563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В</a:t>
            </a:r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 flipH="1">
            <a:off x="2771775" y="3500438"/>
            <a:ext cx="1512888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2268538" y="48688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Ю-З</a:t>
            </a:r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4284663" y="3500438"/>
            <a:ext cx="1223962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5364163" y="48688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Ю-В</a:t>
            </a: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V="1">
            <a:off x="4284663" y="2205038"/>
            <a:ext cx="1439862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5724525" y="184467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С-В</a:t>
            </a: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 flipH="1" flipV="1">
            <a:off x="3132138" y="1989138"/>
            <a:ext cx="1152525" cy="151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2843213" y="16287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С-З</a:t>
            </a:r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 flipV="1">
            <a:off x="4284663" y="2708275"/>
            <a:ext cx="358775" cy="7921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4427538" y="213360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ССВ</a:t>
            </a:r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4284663" y="3500438"/>
            <a:ext cx="358775" cy="10080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4356100" y="47244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ЮЮВ</a:t>
            </a:r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H="1" flipV="1">
            <a:off x="3348038" y="2924175"/>
            <a:ext cx="935037" cy="5762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2627313" y="25654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ЗСЗ</a:t>
            </a:r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 flipH="1">
            <a:off x="3708400" y="3500438"/>
            <a:ext cx="576263" cy="9366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3348038" y="4652963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ЮЮЗ</a:t>
            </a:r>
          </a:p>
        </p:txBody>
      </p:sp>
      <p:sp>
        <p:nvSpPr>
          <p:cNvPr id="3115" name="Line 43"/>
          <p:cNvSpPr>
            <a:spLocks noChangeShapeType="1"/>
          </p:cNvSpPr>
          <p:nvPr/>
        </p:nvSpPr>
        <p:spPr bwMode="auto">
          <a:xfrm flipV="1">
            <a:off x="4284663" y="3141663"/>
            <a:ext cx="1079500" cy="358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5364163" y="2924175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ВСВ</a:t>
            </a:r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 flipH="1">
            <a:off x="3132138" y="3500438"/>
            <a:ext cx="1152525" cy="3603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2484438" y="378936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ЗЮЗ</a:t>
            </a:r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 flipH="1" flipV="1">
            <a:off x="3924300" y="2420938"/>
            <a:ext cx="360363" cy="10795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3419475" y="212248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ССЗ</a:t>
            </a:r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auto">
          <a:xfrm>
            <a:off x="4284663" y="3500438"/>
            <a:ext cx="1008062" cy="36036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5292725" y="37893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ВЮВ</a:t>
            </a:r>
          </a:p>
        </p:txBody>
      </p:sp>
      <p:sp>
        <p:nvSpPr>
          <p:cNvPr id="3123" name="Rectangle 51"/>
          <p:cNvSpPr>
            <a:spLocks noGrp="1" noChangeArrowheads="1"/>
          </p:cNvSpPr>
          <p:nvPr>
            <p:ph type="title"/>
          </p:nvPr>
        </p:nvSpPr>
        <p:spPr>
          <a:xfrm>
            <a:off x="2428860" y="214290"/>
            <a:ext cx="6000792" cy="642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i="1" dirty="0" smtClean="0"/>
              <a:t> </a:t>
            </a:r>
            <a:br>
              <a:rPr lang="ru-RU" sz="2000" b="1" i="1" dirty="0" smtClean="0"/>
            </a:br>
            <a:r>
              <a:rPr lang="ru-RU" sz="3200" b="1" i="1" dirty="0" smtClean="0">
                <a:solidFill>
                  <a:srgbClr val="C00000"/>
                </a:solidFill>
              </a:rPr>
              <a:t>Сколько </a:t>
            </a:r>
            <a:r>
              <a:rPr lang="ru-RU" sz="3200" b="1" i="1" dirty="0">
                <a:solidFill>
                  <a:srgbClr val="C00000"/>
                </a:solidFill>
              </a:rPr>
              <a:t>всего сторон горизонта?</a:t>
            </a:r>
          </a:p>
        </p:txBody>
      </p:sp>
      <p:pic>
        <p:nvPicPr>
          <p:cNvPr id="35" name="Picture 4" descr="http://img3.proshkolu.ru/content/media/pic/std/3000000/2752000/2751005-b6d58fdd4de231d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786322"/>
            <a:ext cx="160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 rot="10800000" flipH="1" flipV="1">
            <a:off x="8215338" y="6286520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12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81" grpId="0"/>
      <p:bldP spid="3082" grpId="0" animBg="1"/>
      <p:bldP spid="3083" grpId="0"/>
      <p:bldP spid="3085" grpId="0" animBg="1"/>
      <p:bldP spid="3086" grpId="0"/>
      <p:bldP spid="3087" grpId="0" animBg="1"/>
      <p:bldP spid="3089" grpId="0"/>
      <p:bldP spid="3094" grpId="0" animBg="1"/>
      <p:bldP spid="3095" grpId="0"/>
      <p:bldP spid="3098" grpId="0" animBg="1"/>
      <p:bldP spid="3099" grpId="0"/>
      <p:bldP spid="3100" grpId="0" animBg="1"/>
      <p:bldP spid="3101" grpId="0"/>
      <p:bldP spid="3102" grpId="0" animBg="1"/>
      <p:bldP spid="3103" grpId="0"/>
      <p:bldP spid="3104" grpId="0" animBg="1"/>
      <p:bldP spid="3105" grpId="0"/>
      <p:bldP spid="3106" grpId="0" animBg="1"/>
      <p:bldP spid="3107" grpId="0"/>
      <p:bldP spid="3108" grpId="0" animBg="1"/>
      <p:bldP spid="3109" grpId="0"/>
      <p:bldP spid="3112" grpId="0" animBg="1"/>
      <p:bldP spid="3113" grpId="0"/>
      <p:bldP spid="3115" grpId="0" animBg="1"/>
      <p:bldP spid="3116" grpId="0"/>
      <p:bldP spid="3117" grpId="0" animBg="1"/>
      <p:bldP spid="3118" grpId="0"/>
      <p:bldP spid="3119" grpId="0" animBg="1"/>
      <p:bldP spid="3121" grpId="0" animBg="1"/>
      <p:bldP spid="3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285720" y="714357"/>
            <a:ext cx="8678893" cy="5235594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lang="ru-RU" sz="4400" b="1" i="1" u="sng" dirty="0" smtClean="0">
                <a:solidFill>
                  <a:srgbClr val="C00000"/>
                </a:solidFill>
              </a:rPr>
              <a:t>Масштаб</a:t>
            </a:r>
            <a:r>
              <a:rPr lang="ru-RU" sz="4400" b="1" i="1" dirty="0" smtClean="0"/>
              <a:t> - величина, показы-</a:t>
            </a:r>
          </a:p>
          <a:p>
            <a:pPr algn="just">
              <a:defRPr/>
            </a:pPr>
            <a:r>
              <a:rPr lang="ru-RU" sz="4400" b="1" i="1" dirty="0" err="1" smtClean="0"/>
              <a:t>вающая</a:t>
            </a:r>
            <a:r>
              <a:rPr lang="ru-RU" sz="4400" b="1" i="1" dirty="0" smtClean="0"/>
              <a:t> во сколько расстояние </a:t>
            </a:r>
          </a:p>
          <a:p>
            <a:pPr algn="just">
              <a:defRPr/>
            </a:pPr>
            <a:r>
              <a:rPr lang="ru-RU" sz="4400" b="1" i="1" dirty="0" smtClean="0"/>
              <a:t>на плане меньше, чем на</a:t>
            </a:r>
          </a:p>
          <a:p>
            <a:pPr algn="just">
              <a:defRPr/>
            </a:pPr>
            <a:r>
              <a:rPr lang="ru-RU" sz="4400" b="1" i="1" dirty="0" smtClean="0"/>
              <a:t> местности.</a:t>
            </a:r>
            <a:endParaRPr lang="ru-RU" sz="44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1890" y="6303818"/>
            <a:ext cx="63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13</a:t>
            </a:r>
            <a:endParaRPr lang="ru-RU" b="1" dirty="0"/>
          </a:p>
        </p:txBody>
      </p:sp>
      <p:pic>
        <p:nvPicPr>
          <p:cNvPr id="5" name="Picture 6" descr="http://krasivye-zhivotnye.ru/images2/pticy3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171448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s019.radikal.ru/i629/1208/be/3bc014e8f69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289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019.radikal.ru/i629/1208/be/3bc014e8f69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636"/>
            <a:ext cx="235745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00232" y="357166"/>
            <a:ext cx="6786610" cy="11430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u="sng" dirty="0" smtClean="0">
                <a:solidFill>
                  <a:schemeClr val="tx1"/>
                </a:solidFill>
              </a:rPr>
              <a:t>Группы карт по масштабу</a:t>
            </a:r>
            <a:endParaRPr lang="ru-RU" sz="4000" b="1" i="1" u="sng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500306"/>
            <a:ext cx="3857652" cy="1857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крупномасштабные 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масштаб менее</a:t>
            </a:r>
          </a:p>
          <a:p>
            <a:pPr algn="ctr"/>
            <a:r>
              <a:rPr lang="ru-RU" sz="2400" b="1" i="1" dirty="0" smtClean="0"/>
              <a:t>1:200 000 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algn="ctr"/>
            <a:endParaRPr lang="ru-RU" sz="2400" b="1" i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428860" y="1714488"/>
            <a:ext cx="128588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000628" y="2500306"/>
            <a:ext cx="3929090" cy="18573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среднемасштабные </a:t>
            </a:r>
          </a:p>
          <a:p>
            <a:pPr algn="ctr"/>
            <a:r>
              <a:rPr lang="ru-RU" sz="2400" b="1" i="1" dirty="0" smtClean="0"/>
              <a:t>масштаб</a:t>
            </a:r>
          </a:p>
          <a:p>
            <a:pPr algn="ctr"/>
            <a:r>
              <a:rPr lang="ru-RU" sz="2400" b="1" i="1" dirty="0" smtClean="0"/>
              <a:t>от 1 : 1 000 000 </a:t>
            </a:r>
          </a:p>
          <a:p>
            <a:pPr algn="ctr"/>
            <a:r>
              <a:rPr lang="ru-RU" sz="2400" b="1" i="1" dirty="0" smtClean="0"/>
              <a:t>до 1 : 200 000</a:t>
            </a:r>
          </a:p>
          <a:p>
            <a:pPr algn="ctr"/>
            <a:r>
              <a:rPr lang="ru-RU" sz="2400" b="1" i="1" dirty="0" smtClean="0"/>
              <a:t> </a:t>
            </a:r>
            <a:endParaRPr lang="ru-RU" sz="2400" b="1" i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572264" y="1714488"/>
            <a:ext cx="1200152" cy="7000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321835" y="3178967"/>
            <a:ext cx="292895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000364" y="4857760"/>
            <a:ext cx="4286280" cy="15001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мелкомасштабные</a:t>
            </a:r>
          </a:p>
          <a:p>
            <a:pPr algn="ctr"/>
            <a:r>
              <a:rPr lang="ru-RU" sz="2400" b="1" i="1" dirty="0" smtClean="0"/>
              <a:t>масштаб</a:t>
            </a:r>
          </a:p>
          <a:p>
            <a:pPr algn="ctr"/>
            <a:r>
              <a:rPr lang="ru-RU" sz="2400" b="1" i="1" dirty="0" smtClean="0"/>
              <a:t>1 : 1 000 000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</p:txBody>
      </p:sp>
      <p:pic>
        <p:nvPicPr>
          <p:cNvPr id="27" name="Picture 2" descr="http://wdesk.ru/_ph/133/2/27131664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171451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flipH="1">
            <a:off x="7858147" y="6251508"/>
            <a:ext cx="928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71480"/>
            <a:ext cx="6643734" cy="1071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600" b="1" i="1" dirty="0" smtClean="0">
                <a:solidFill>
                  <a:srgbClr val="002060"/>
                </a:solidFill>
              </a:rPr>
              <a:t>Что здесь изображено ?</a:t>
            </a:r>
            <a:endParaRPr lang="ru-RU" sz="46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топпла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2126" y="1928802"/>
            <a:ext cx="4421874" cy="4077085"/>
          </a:xfrm>
          <a:prstGeom prst="rect">
            <a:avLst/>
          </a:prstGeom>
        </p:spPr>
      </p:pic>
      <p:pic>
        <p:nvPicPr>
          <p:cNvPr id="7" name="Содержимое 6" descr="топкарта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28802"/>
            <a:ext cx="4564109" cy="4039738"/>
          </a:xfrm>
        </p:spPr>
      </p:pic>
      <p:sp>
        <p:nvSpPr>
          <p:cNvPr id="9" name="TextBox 8"/>
          <p:cNvSpPr txBox="1"/>
          <p:nvPr/>
        </p:nvSpPr>
        <p:spPr>
          <a:xfrm>
            <a:off x="8201890" y="6303818"/>
            <a:ext cx="63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15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068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В чем отличие топографического плана от топографической карты?</a:t>
            </a:r>
            <a:endParaRPr lang="ru-RU" sz="3200" b="1" dirty="0"/>
          </a:p>
        </p:txBody>
      </p:sp>
      <p:pic>
        <p:nvPicPr>
          <p:cNvPr id="5" name="Рисунок 4" descr="топпла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2126" y="918087"/>
            <a:ext cx="4421874" cy="4077085"/>
          </a:xfrm>
          <a:prstGeom prst="rect">
            <a:avLst/>
          </a:prstGeom>
        </p:spPr>
      </p:pic>
      <p:pic>
        <p:nvPicPr>
          <p:cNvPr id="7" name="Содержимое 6" descr="топкарта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01992"/>
            <a:ext cx="4564109" cy="4039738"/>
          </a:xfrm>
        </p:spPr>
      </p:pic>
      <p:sp>
        <p:nvSpPr>
          <p:cNvPr id="6" name="TextBox 5"/>
          <p:cNvSpPr txBox="1"/>
          <p:nvPr/>
        </p:nvSpPr>
        <p:spPr>
          <a:xfrm>
            <a:off x="451204" y="4857760"/>
            <a:ext cx="382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Топографическая карта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86726" y="4857760"/>
            <a:ext cx="403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Топографический план</a:t>
            </a:r>
            <a:endParaRPr lang="ru-RU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049490" y="6356351"/>
            <a:ext cx="581892" cy="365125"/>
          </a:xfrm>
        </p:spPr>
        <p:txBody>
          <a:bodyPr/>
          <a:lstStyle/>
          <a:p>
            <a:fld id="{1C5C7EFC-FB93-4B0A-97A4-5DFF6022B23C}" type="slidenum">
              <a:rPr lang="ru-RU" sz="2000" b="1" smtClean="0">
                <a:solidFill>
                  <a:schemeClr val="tx1"/>
                </a:solidFill>
              </a:rPr>
              <a:pPr/>
              <a:t>14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364" y="5286388"/>
            <a:ext cx="8583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Топографический план – это часть топографической карты, планы составляют в более крупных масштабах (уменьшение до 10 000 раз), не учитывается кривизна земной поверхности.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42297"/>
            <a:ext cx="5572164" cy="105424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Способы написания масштаба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14282" y="2571744"/>
            <a:ext cx="2539578" cy="218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Численный</a:t>
            </a:r>
          </a:p>
          <a:p>
            <a:pPr algn="ctr"/>
            <a:r>
              <a:rPr lang="ru-RU" sz="2800" b="1" i="1" dirty="0" smtClean="0"/>
              <a:t>н/р:1 : 10 000</a:t>
            </a:r>
          </a:p>
          <a:p>
            <a:pPr algn="ctr"/>
            <a:r>
              <a:rPr lang="ru-RU" sz="2800" b="1" i="1" dirty="0" smtClean="0"/>
              <a:t> </a:t>
            </a:r>
          </a:p>
          <a:p>
            <a:endParaRPr lang="ru-RU" sz="2600" dirty="0" smtClean="0"/>
          </a:p>
          <a:p>
            <a:endParaRPr lang="ru-RU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3214686"/>
            <a:ext cx="300478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Именованный</a:t>
            </a:r>
          </a:p>
          <a:p>
            <a:pPr algn="ctr"/>
            <a:r>
              <a:rPr lang="ru-RU" sz="2800" b="1" i="1" dirty="0" err="1" smtClean="0"/>
              <a:t>н</a:t>
            </a:r>
            <a:r>
              <a:rPr lang="ru-RU" sz="2800" b="1" i="1" dirty="0" smtClean="0"/>
              <a:t>/</a:t>
            </a:r>
            <a:r>
              <a:rPr lang="ru-RU" sz="2800" b="1" i="1" dirty="0" err="1" smtClean="0"/>
              <a:t>р</a:t>
            </a:r>
            <a:r>
              <a:rPr lang="ru-RU" sz="2800" b="1" i="1" dirty="0" smtClean="0"/>
              <a:t>: в 1 см100м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6357950" y="2458075"/>
            <a:ext cx="2571768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Линейный</a:t>
            </a:r>
          </a:p>
          <a:p>
            <a:pPr algn="ctr"/>
            <a:r>
              <a:rPr lang="ru-RU" sz="2800" b="1" i="1" dirty="0" err="1" smtClean="0"/>
              <a:t>н</a:t>
            </a:r>
            <a:r>
              <a:rPr lang="ru-RU" sz="2800" b="1" i="1" dirty="0" smtClean="0"/>
              <a:t>/</a:t>
            </a:r>
            <a:r>
              <a:rPr lang="ru-RU" sz="2800" b="1" i="1" dirty="0" err="1" smtClean="0"/>
              <a:t>р</a:t>
            </a:r>
            <a:r>
              <a:rPr lang="ru-RU" sz="2800" b="1" i="1" dirty="0" smtClean="0"/>
              <a:t>:</a:t>
            </a:r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1857356" y="1428736"/>
            <a:ext cx="1500198" cy="1035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143372" y="2214554"/>
            <a:ext cx="14287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572264" y="1428736"/>
            <a:ext cx="1634664" cy="9180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09984" y="2690883"/>
            <a:ext cx="237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00035" y="477182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8132618" y="6356351"/>
            <a:ext cx="511348" cy="365125"/>
          </a:xfrm>
        </p:spPr>
        <p:txBody>
          <a:bodyPr/>
          <a:lstStyle/>
          <a:p>
            <a:fld id="{1C5C7EFC-FB93-4B0A-97A4-5DFF6022B23C}" type="slidenum">
              <a:rPr lang="ru-RU" sz="2000" b="1" smtClean="0">
                <a:solidFill>
                  <a:schemeClr val="tx1"/>
                </a:solidFill>
              </a:rPr>
              <a:pPr/>
              <a:t>15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image00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3429000"/>
            <a:ext cx="2286016" cy="857256"/>
          </a:xfrm>
          <a:prstGeom prst="rect">
            <a:avLst/>
          </a:prstGeom>
        </p:spPr>
      </p:pic>
      <p:pic>
        <p:nvPicPr>
          <p:cNvPr id="40" name="Picture 4" descr="http://img3.proshkolu.ru/content/media/pic/std/3000000/2752000/2751005-b6d58fdd4de231d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285984" y="928670"/>
            <a:ext cx="6572296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Как перевести численный масштаб в именованный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Записать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в 1см 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Поскольку в 1 метре 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сантиметров, то нужно убрать два нуля.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Поскольку в 1 километре 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000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метров, то нужно убрать еще три нуля (если можно).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Оставшееся число записать после тире, указать метры или километры.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https://yt3.ggpht.com/-82M9riLyaDE/AAAAAAAAAAI/AAAAAAAAAAA/cPdtXxVrVWc/s900-c-k-no-mo-rj-c0xffffff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43446"/>
            <a:ext cx="171451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929586" y="6143644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1C5C7EFC-FB93-4B0A-97A4-5DFF6022B23C}" type="slidenum">
              <a:rPr lang="ru-RU" b="1" smtClean="0"/>
              <a:pPr algn="ctr"/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2143108" y="857232"/>
            <a:ext cx="61436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Например: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: 1|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00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1 см – 1 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: 10|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00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1 см – 10 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: 10 0|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00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1 см – 100 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: 1|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0 00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|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00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1 см – 1 км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: 5|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00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1 см – 5 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: 20 0|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00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1 см – 200 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: 30|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0 00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|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00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1 см – 30 км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6" descr="http://krasivye-zhivotnye.ru/images2/pticy3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429132"/>
            <a:ext cx="171448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flipH="1">
            <a:off x="7786709" y="6198990"/>
            <a:ext cx="785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1C5C7EFC-FB93-4B0A-97A4-5DFF6022B23C}" type="slidenum">
              <a:rPr lang="ru-RU" b="1" smtClean="0"/>
              <a:pPr algn="ctr"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4209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9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1: 100000</a:t>
            </a:r>
            <a:r>
              <a:rPr lang="ru-RU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00</a:t>
            </a: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7162800" y="357504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AutoShape 6"/>
          <p:cNvSpPr>
            <a:spLocks/>
          </p:cNvSpPr>
          <p:nvPr/>
        </p:nvSpPr>
        <p:spPr bwMode="auto">
          <a:xfrm rot="5400000">
            <a:off x="5422483" y="3002832"/>
            <a:ext cx="287337" cy="1189038"/>
          </a:xfrm>
          <a:prstGeom prst="rightBrace">
            <a:avLst>
              <a:gd name="adj1" fmla="val 34484"/>
              <a:gd name="adj2" fmla="val 4946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307879" y="3910446"/>
            <a:ext cx="560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4584" name="AutoShape 8"/>
          <p:cNvSpPr>
            <a:spLocks/>
          </p:cNvSpPr>
          <p:nvPr/>
        </p:nvSpPr>
        <p:spPr bwMode="auto">
          <a:xfrm rot="5400000">
            <a:off x="3878191" y="2803164"/>
            <a:ext cx="287337" cy="1622425"/>
          </a:xfrm>
          <a:prstGeom prst="rightBrace">
            <a:avLst>
              <a:gd name="adj1" fmla="val 47053"/>
              <a:gd name="adj2" fmla="val 4946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667991" y="3938155"/>
            <a:ext cx="814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км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166813" y="5238750"/>
            <a:ext cx="5203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в 1 см – 100 км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214290"/>
            <a:ext cx="8643998" cy="17859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Перевод  численного масштаба в именованный</a:t>
            </a:r>
            <a:endParaRPr lang="ru-RU" sz="4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5126197" y="2530180"/>
            <a:ext cx="1000132" cy="10001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013196" y="2528015"/>
            <a:ext cx="1071570" cy="9286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5162536" y="37893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121603" y="2345740"/>
            <a:ext cx="1785950" cy="12144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3147147" y="2530181"/>
            <a:ext cx="1928826" cy="9286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8132618" y="6356351"/>
            <a:ext cx="582786" cy="365125"/>
          </a:xfrm>
        </p:spPr>
        <p:txBody>
          <a:bodyPr/>
          <a:lstStyle/>
          <a:p>
            <a:fld id="{1C5C7EFC-FB93-4B0A-97A4-5DFF6022B23C}" type="slidenum">
              <a:rPr lang="ru-RU" sz="2000" b="1" smtClean="0">
                <a:solidFill>
                  <a:schemeClr val="tx1"/>
                </a:solidFill>
              </a:rPr>
              <a:pPr/>
              <a:t>18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2" grpId="0" animBg="1"/>
      <p:bldP spid="24583" grpId="0"/>
      <p:bldP spid="24584" grpId="0" animBg="1"/>
      <p:bldP spid="24585" grpId="0"/>
      <p:bldP spid="245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 rot="10800000" flipV="1">
            <a:off x="2500298" y="881232"/>
            <a:ext cx="6143668" cy="41549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Как перевести именованный масштаб в численный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Записать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1: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и величину масштаба (число после :)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Если именованный масштаб дан в метрах, то поскольку 1 метре 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00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сантиметров, нужно добавить два нуля.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Если именованный масштаб дан в километрах, то поскольку в 1 километре 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000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метров, нужно добавить еще три нуля.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https://yt3.ggpht.com/-82M9riLyaDE/AAAAAAAAAAI/AAAAAAAAAAA/cPdtXxVrVWc/s900-c-k-no-mo-rj-c0xffffff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43446"/>
            <a:ext cx="171451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001024" y="6239366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1C5C7EFC-FB93-4B0A-97A4-5DFF6022B23C}" type="slidenum">
              <a:rPr lang="ru-RU" b="1" smtClean="0"/>
              <a:pPr algn="ctr"/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01890" y="6303818"/>
            <a:ext cx="63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pic>
        <p:nvPicPr>
          <p:cNvPr id="5" name="Picture 6" descr="http://krasivye-zhivotnye.ru/images2/pticy3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550" y="4857736"/>
            <a:ext cx="1416462" cy="17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krasivye-zhivotnye.ru/images2/pticy3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0"/>
            <a:ext cx="928695" cy="117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65107" y="1214422"/>
            <a:ext cx="8178859" cy="4000528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Топографический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план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местности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endParaRPr lang="ru-RU" sz="3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уменьшенное изображение поверхности</a:t>
            </a:r>
          </a:p>
          <a:p>
            <a:pPr algn="just"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Земли, данное в масштабе при помощи</a:t>
            </a:r>
          </a:p>
          <a:p>
            <a:pPr algn="just"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условных знаков. </a:t>
            </a:r>
            <a:endParaRPr lang="ru-RU" sz="32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1214414" y="1857364"/>
            <a:ext cx="750099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Например: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1 см – 25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м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1: 2 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00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1 см – 300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м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1: 30 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00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1 см – 4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км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1: 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00 000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1 см – 50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км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1: 5 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00 000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Picture 6" descr="http://krasivye-zhivotnye.ru/images2/pticy3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429132"/>
            <a:ext cx="171448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643834" y="6198990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1C5C7EFC-FB93-4B0A-97A4-5DFF6022B23C}" type="slidenum">
              <a:rPr lang="ru-RU" b="1" smtClean="0"/>
              <a:pPr algn="ctr"/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928670"/>
            <a:ext cx="4500594" cy="57150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/>
              <a:t>1 этап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Перевести именованный масштаб в численный:</a:t>
            </a:r>
          </a:p>
          <a:p>
            <a:pPr>
              <a:buNone/>
            </a:pPr>
            <a:r>
              <a:rPr lang="ru-RU" sz="1800" b="1" dirty="0" smtClean="0"/>
              <a:t>В 1 см – 10 км   </a:t>
            </a:r>
          </a:p>
          <a:p>
            <a:pPr>
              <a:buNone/>
            </a:pPr>
            <a:r>
              <a:rPr lang="ru-RU" sz="1800" b="1" dirty="0" smtClean="0"/>
              <a:t>   в 1 см – 200 м</a:t>
            </a:r>
            <a:r>
              <a:rPr lang="ru-RU" sz="1800" b="1" i="1" dirty="0" smtClean="0"/>
              <a:t> </a:t>
            </a:r>
            <a:endParaRPr lang="ru-RU" sz="1800" b="1" dirty="0" smtClean="0"/>
          </a:p>
          <a:p>
            <a:pPr>
              <a:buNone/>
            </a:pPr>
            <a:r>
              <a:rPr lang="ru-RU" sz="1800" b="1" i="1" dirty="0" smtClean="0"/>
              <a:t>2 этап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Перевести численный масштаб в именованный:</a:t>
            </a:r>
          </a:p>
          <a:p>
            <a:pPr>
              <a:buNone/>
            </a:pPr>
            <a:r>
              <a:rPr lang="ru-RU" sz="1800" b="1" dirty="0" smtClean="0"/>
              <a:t>1 : 750 000           </a:t>
            </a:r>
          </a:p>
          <a:p>
            <a:pPr>
              <a:buNone/>
            </a:pPr>
            <a:r>
              <a:rPr lang="ru-RU" sz="1800" b="1" dirty="0" smtClean="0"/>
              <a:t>  1 : 100 000 </a:t>
            </a:r>
          </a:p>
          <a:p>
            <a:pPr>
              <a:buNone/>
            </a:pPr>
            <a:r>
              <a:rPr lang="ru-RU" sz="1800" b="1" i="1" dirty="0" smtClean="0"/>
              <a:t>3 этап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Учащиеся прошли на север 2000 м. Начертите маршрут движения с помощью масштаба в 1 см – 1 км. </a:t>
            </a:r>
          </a:p>
          <a:p>
            <a:pPr>
              <a:buNone/>
            </a:pPr>
            <a:r>
              <a:rPr lang="ru-RU" sz="1800" b="1" i="1" dirty="0" smtClean="0"/>
              <a:t>4 этап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Какой масштаб крупнее: 1 : 700 000</a:t>
            </a:r>
          </a:p>
          <a:p>
            <a:pPr>
              <a:buNone/>
            </a:pPr>
            <a:r>
              <a:rPr lang="ru-RU" sz="1800" b="1" dirty="0" smtClean="0"/>
              <a:t> или 1 : 200 000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58214" y="6143644"/>
            <a:ext cx="785786" cy="577832"/>
          </a:xfrm>
        </p:spPr>
        <p:txBody>
          <a:bodyPr/>
          <a:lstStyle/>
          <a:p>
            <a:pPr algn="ctr"/>
            <a:fld id="{1C5C7EFC-FB93-4B0A-97A4-5DFF6022B23C}" type="slidenum">
              <a:rPr lang="ru-RU" sz="1800" b="1" smtClean="0">
                <a:solidFill>
                  <a:schemeClr val="tx1"/>
                </a:solidFill>
              </a:rPr>
              <a:pPr algn="ctr"/>
              <a:t>21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214291"/>
            <a:ext cx="8572560" cy="64294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Путешествие в страну </a:t>
            </a:r>
            <a:r>
              <a:rPr lang="ru-RU" b="1" i="1" dirty="0" err="1" smtClean="0"/>
              <a:t>Масштабию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1357299"/>
            <a:ext cx="192882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 : 1 000 000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7" y="2209188"/>
            <a:ext cx="221457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 : 20 000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5029197" y="3196826"/>
            <a:ext cx="196734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1 см  7,5 км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5072066" y="3857628"/>
            <a:ext cx="23574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1 см  1 км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4822034" y="5107792"/>
            <a:ext cx="928693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29256" y="4775592"/>
            <a:ext cx="107157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929454" y="4857760"/>
            <a:ext cx="185738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Длиной 2 см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715008" y="5918600"/>
            <a:ext cx="22859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 : 200 000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Физминутка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Голова чтоб не болела,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Ей вращаем вправо-влево.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теперь плечами крутим —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для них разминка будет.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Тянем наши ручки к небу,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стороны разводим.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Повороты вправо-влево,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Плавно производим.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Потянули плечи, спинки.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теперь конец разминке.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Хоть приятно разминаться,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Вновь пора нам заниматься.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im0-tub-ru.yandex.net/i?id=0ae2c0ff3c247961432c9f3da5dce7dd-12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7166"/>
            <a:ext cx="2500298" cy="1652157"/>
          </a:xfrm>
          <a:prstGeom prst="rect">
            <a:avLst/>
          </a:prstGeom>
          <a:noFill/>
        </p:spPr>
      </p:pic>
      <p:pic>
        <p:nvPicPr>
          <p:cNvPr id="23556" name="Picture 4" descr="http://im3-tub-ru.yandex.net/i?id=d012a3f18d88b3c8e520995b97c16912-14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14686"/>
            <a:ext cx="1857388" cy="2173114"/>
          </a:xfrm>
          <a:prstGeom prst="rect">
            <a:avLst/>
          </a:prstGeom>
          <a:noFill/>
        </p:spPr>
      </p:pic>
      <p:pic>
        <p:nvPicPr>
          <p:cNvPr id="23558" name="Picture 6" descr="Картинки дети занимаются физкультур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224533"/>
            <a:ext cx="2049692" cy="1561393"/>
          </a:xfrm>
          <a:prstGeom prst="rect">
            <a:avLst/>
          </a:prstGeom>
          <a:noFill/>
        </p:spPr>
      </p:pic>
      <p:pic>
        <p:nvPicPr>
          <p:cNvPr id="23560" name="Picture 8" descr="Здоровый ребенок &quot; Детский сад 16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3920965"/>
            <a:ext cx="1413023" cy="2109790"/>
          </a:xfrm>
          <a:prstGeom prst="rect">
            <a:avLst/>
          </a:prstGeom>
          <a:noFill/>
        </p:spPr>
      </p:pic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60326" y="6359236"/>
            <a:ext cx="769392" cy="362240"/>
          </a:xfrm>
        </p:spPr>
        <p:txBody>
          <a:bodyPr/>
          <a:lstStyle/>
          <a:p>
            <a:fld id="{1C5C7EFC-FB93-4B0A-97A4-5DFF6022B23C}" type="slidenum">
              <a:rPr lang="ru-RU" sz="1800" b="1" smtClean="0">
                <a:solidFill>
                  <a:schemeClr val="tx1"/>
                </a:solidFill>
              </a:rPr>
              <a:pPr/>
              <a:t>22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285992"/>
            <a:ext cx="7391744" cy="135732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Условные знаки</a:t>
            </a:r>
            <a:endParaRPr lang="ru-RU" sz="7200" b="1" i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1890" y="6303818"/>
            <a:ext cx="63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25</a:t>
            </a:r>
            <a:endParaRPr lang="ru-RU" b="1" dirty="0"/>
          </a:p>
        </p:txBody>
      </p:sp>
      <p:pic>
        <p:nvPicPr>
          <p:cNvPr id="4" name="Picture 4" descr="http://img3.proshkolu.ru/content/media/pic/std/3000000/2752000/2751005-b6d58fdd4de231d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00042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9" descr="Sc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785" y="1857364"/>
            <a:ext cx="8183495" cy="4572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6116" y="285728"/>
            <a:ext cx="4857784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smtClean="0"/>
              <a:t>Эталон работы</a:t>
            </a:r>
            <a:endParaRPr lang="ru-RU" sz="4400" b="1" i="1" dirty="0"/>
          </a:p>
        </p:txBody>
      </p:sp>
      <p:pic>
        <p:nvPicPr>
          <p:cNvPr id="5" name="Рисунок 4" descr="https://yt3.ggpht.com/-82M9riLyaDE/AAAAAAAAAAI/AAAAAAAAAAA/cPdtXxVrVWc/s900-c-k-no-mo-rj-c0xffffff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0"/>
            <a:ext cx="171451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yt3.ggpht.com/-82M9riLyaDE/AAAAAAAAAAI/AAAAAAAAAAA/cPdtXxVrVWc/s900-c-k-no-mo-rj-c0xffffff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451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7715272" y="6322239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1C5C7EFC-FB93-4B0A-97A4-5DFF6022B23C}" type="slidenum">
              <a:rPr lang="ru-RU" b="1" smtClean="0"/>
              <a:pPr algn="ctr"/>
              <a:t>24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1928802"/>
            <a:ext cx="5572164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ln w="3175">
                  <a:noFill/>
                </a:ln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Промышленные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ln w="3175">
                  <a:noFill/>
                </a:ln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Сельскохозяйственные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ln w="3175">
                  <a:noFill/>
                </a:ln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Социально-культурные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ln w="3175">
                  <a:noFill/>
                </a:ln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Растительный покров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>
                <a:ln w="3175">
                  <a:noFill/>
                </a:ln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Гидрологические и др.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500042"/>
            <a:ext cx="614366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cs typeface="Aharoni" pitchFamily="2" charset="-79"/>
              </a:rPr>
              <a:t>Группы условных знаков</a:t>
            </a:r>
            <a:endParaRPr lang="ru-RU" sz="36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4" name="Picture 4" descr="http://img3.proshkolu.ru/content/media/pic/std/3000000/2752000/2751005-b6d58fdd4de231d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786322"/>
            <a:ext cx="160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29586" y="6198990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27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071678"/>
            <a:ext cx="7891810" cy="17859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будет являться азбукой карты?</a:t>
            </a:r>
            <a:endParaRPr lang="ru-RU" sz="7200" b="1" i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9586" y="6227224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1C5C7EFC-FB93-4B0A-97A4-5DFF6022B23C}" type="slidenum">
              <a:rPr lang="ru-RU" b="1" smtClean="0"/>
              <a:pPr algn="ctr"/>
              <a:t>26</a:t>
            </a:fld>
            <a:endParaRPr lang="ru-RU" dirty="0"/>
          </a:p>
        </p:txBody>
      </p:sp>
      <p:pic>
        <p:nvPicPr>
          <p:cNvPr id="5" name="Picture 4" descr="http://img3.proshkolu.ru/content/media/pic/std/3000000/2752000/2751005-b6d58fdd4de231d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14290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285721" y="2714620"/>
            <a:ext cx="2286016" cy="214314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endParaRPr lang="ru-RU" sz="32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Легенда</a:t>
            </a:r>
          </a:p>
          <a:p>
            <a:pPr algn="ctr"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карты</a:t>
            </a:r>
            <a:endParaRPr lang="ru-RU" sz="36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" name="Содержимое 7" descr="1_5254fd404c7605254fd404c7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14290"/>
            <a:ext cx="5929354" cy="6286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29586" y="6500834"/>
            <a:ext cx="785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1C5C7EFC-FB93-4B0A-97A4-5DFF6022B23C}" type="slidenum">
              <a:rPr lang="ru-RU" b="1" smtClean="0"/>
              <a:pPr algn="ctr"/>
              <a:t>27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" y="0"/>
          <a:ext cx="9144000" cy="667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4"/>
          <p:cNvSpPr txBox="1">
            <a:spLocks/>
          </p:cNvSpPr>
          <p:nvPr/>
        </p:nvSpPr>
        <p:spPr>
          <a:xfrm>
            <a:off x="8257308" y="6289964"/>
            <a:ext cx="665019" cy="36224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C7EFC-FB93-4B0A-97A4-5DFF6022B23C}" type="slidenum"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6" descr="http://krasivye-zhivotnye.ru/images2/pticy3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0"/>
            <a:ext cx="171448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18763" y="6356351"/>
            <a:ext cx="637309" cy="365125"/>
          </a:xfrm>
        </p:spPr>
        <p:txBody>
          <a:bodyPr/>
          <a:lstStyle/>
          <a:p>
            <a:pPr>
              <a:defRPr/>
            </a:pPr>
            <a:fld id="{7C4F85C8-AF44-42BF-9511-AD1FC41915C3}" type="slidenum">
              <a:rPr lang="ru-RU" sz="1800" b="1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90945"/>
            <a:ext cx="2604655" cy="10529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масштабные</a:t>
            </a:r>
            <a:endParaRPr lang="ru-RU" sz="2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32509"/>
            <a:ext cx="2786082" cy="10529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внемасштабные</a:t>
            </a:r>
            <a:endParaRPr lang="ru-RU" sz="24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1417" y="346363"/>
            <a:ext cx="2604655" cy="10529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пояснительные</a:t>
            </a:r>
            <a:endParaRPr lang="ru-RU" sz="2400" b="1" i="1" dirty="0"/>
          </a:p>
        </p:txBody>
      </p:sp>
      <p:cxnSp>
        <p:nvCxnSpPr>
          <p:cNvPr id="11" name="Прямая соединительная линия 10"/>
          <p:cNvCxnSpPr>
            <a:stCxn id="4" idx="3"/>
          </p:cNvCxnSpPr>
          <p:nvPr/>
        </p:nvCxnSpPr>
        <p:spPr>
          <a:xfrm flipH="1">
            <a:off x="3034145" y="817418"/>
            <a:ext cx="27710" cy="6040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943600" y="817418"/>
            <a:ext cx="27710" cy="6040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http://lib.znate.ru/pars_docs/refs/243/242458/242458_html_67598db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364" y="1789717"/>
            <a:ext cx="845127" cy="44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lib.znate.ru/pars_docs/refs/243/242458/242458_html_m5a5f839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927" y="2521527"/>
            <a:ext cx="79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lib.znate.ru/pars_docs/refs/243/242458/242458_html_5f76ef68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7139" y="3230592"/>
            <a:ext cx="788643" cy="46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lib.znate.ru/pars_docs/refs/243/242458/242458_html_be61bfb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6461" y="4030662"/>
            <a:ext cx="868594" cy="45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lib.znate.ru/pars_docs/refs/243/242458/242458_html_19aa9b6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4849" y="4810010"/>
            <a:ext cx="760933" cy="44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lib.znate.ru/pars_docs/refs/243/242458/242458_html_11f384be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6982" y="1536036"/>
            <a:ext cx="2778241" cy="46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lib.znate.ru/pars_docs/refs/243/242458/242458_html_1155183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1730" y="1910915"/>
            <a:ext cx="1603288" cy="126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lib.znate.ru/pars_docs/refs/243/242458/242458_html_4a0737dc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3976456"/>
            <a:ext cx="1454727" cy="8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71480"/>
            <a:ext cx="6643734" cy="1071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600" b="1" i="1" dirty="0" smtClean="0">
                <a:solidFill>
                  <a:srgbClr val="002060"/>
                </a:solidFill>
              </a:rPr>
              <a:t>Что здесь изображено ?</a:t>
            </a:r>
            <a:endParaRPr lang="ru-RU" sz="46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топпла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2126" y="1928802"/>
            <a:ext cx="4421874" cy="4077085"/>
          </a:xfrm>
          <a:prstGeom prst="rect">
            <a:avLst/>
          </a:prstGeom>
        </p:spPr>
      </p:pic>
      <p:pic>
        <p:nvPicPr>
          <p:cNvPr id="7" name="Содержимое 6" descr="топкарта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28802"/>
            <a:ext cx="4564109" cy="4039738"/>
          </a:xfrm>
        </p:spPr>
      </p:pic>
      <p:sp>
        <p:nvSpPr>
          <p:cNvPr id="9" name="TextBox 8"/>
          <p:cNvSpPr txBox="1"/>
          <p:nvPr/>
        </p:nvSpPr>
        <p:spPr>
          <a:xfrm>
            <a:off x="8201890" y="6303818"/>
            <a:ext cx="63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8143900" y="6356350"/>
            <a:ext cx="642942" cy="365125"/>
          </a:xfrm>
        </p:spPr>
        <p:txBody>
          <a:bodyPr/>
          <a:lstStyle/>
          <a:p>
            <a:pPr>
              <a:defRPr/>
            </a:pPr>
            <a:fld id="{7C4F85C8-AF44-42BF-9511-AD1FC41915C3}" type="slidenum">
              <a:rPr lang="ru-RU" sz="1400" b="1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143239" y="785794"/>
            <a:ext cx="5413053" cy="9286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/>
              <a:t>Лестница успеха!!!</a:t>
            </a:r>
            <a:endParaRPr lang="ru-RU" b="1" dirty="0"/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>
            <a:off x="1542197" y="1787857"/>
            <a:ext cx="2006221" cy="103723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>
            <a:off x="3562065" y="2825087"/>
            <a:ext cx="1856096" cy="105087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>
            <a:off x="5404513" y="3875963"/>
            <a:ext cx="1514902" cy="873457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665027" y="2019868"/>
            <a:ext cx="600501" cy="545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05033" y="2977486"/>
            <a:ext cx="600501" cy="545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40573" y="4044286"/>
            <a:ext cx="600501" cy="545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89510" y="4920017"/>
            <a:ext cx="600501" cy="545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0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 descr="54849159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717" y="825618"/>
            <a:ext cx="88582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eliograph.ru/images/465304_animaciya-dlya-shkolnikov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1430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http://s019.radikal.ru/i629/1208/be/3bc014e8f69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2571736" cy="17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285720" y="1981200"/>
            <a:ext cx="3714776" cy="451963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800" b="1" i="1" dirty="0" smtClean="0">
                <a:solidFill>
                  <a:srgbClr val="A50021"/>
                </a:solidFill>
              </a:rPr>
              <a:t> Д/З. П.9 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A50021"/>
                </a:solidFill>
              </a:rPr>
              <a:t>Составить рассказ с использованием условных знаков( 10 предложений)</a:t>
            </a:r>
            <a:endParaRPr lang="ru-RU" sz="2400" b="1" i="1" dirty="0">
              <a:solidFill>
                <a:srgbClr val="A50021"/>
              </a:solidFill>
            </a:endParaRPr>
          </a:p>
        </p:txBody>
      </p:sp>
      <p:pic>
        <p:nvPicPr>
          <p:cNvPr id="4103" name="Picture 2" descr="92 (240x320, 85Kb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714752"/>
            <a:ext cx="21336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https://www.kursoteka.ru/course/3321/image?file=f9748c5dabf56f6e2dde5bdbb5ccec42aa1d3ee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057775"/>
            <a:ext cx="129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01890" y="6303818"/>
            <a:ext cx="63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500174"/>
            <a:ext cx="8534752" cy="21431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«Топографический план и карта»</a:t>
            </a:r>
            <a:endParaRPr lang="ru-RU" sz="72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1890" y="6303818"/>
            <a:ext cx="63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785794"/>
            <a:ext cx="7429552" cy="1143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Виды изображений местности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1071538" y="2071679"/>
            <a:ext cx="1285884" cy="100013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5000628" y="2143117"/>
            <a:ext cx="142876" cy="92869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6715140" y="2071678"/>
            <a:ext cx="857256" cy="85725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4617718" y="2143116"/>
            <a:ext cx="45719" cy="292895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5128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 flipV="1">
            <a:off x="395288" y="3286123"/>
            <a:ext cx="2105010" cy="10001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Рисунок</a:t>
            </a:r>
          </a:p>
        </p:txBody>
      </p:sp>
      <p:sp>
        <p:nvSpPr>
          <p:cNvPr id="5129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 flipV="1">
            <a:off x="2786046" y="3286124"/>
            <a:ext cx="3071835" cy="121444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Аэрофотоснимок</a:t>
            </a:r>
            <a:endParaRPr lang="ru-RU" sz="24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30" name="Rectangl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 flipV="1">
            <a:off x="6072198" y="3214686"/>
            <a:ext cx="2714644" cy="11430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Снимок из 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космоса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5143512"/>
            <a:ext cx="5715040" cy="14859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Топографический план</a:t>
            </a:r>
            <a:endParaRPr lang="ru-RU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01890" y="6303818"/>
            <a:ext cx="63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58204" cy="12033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C00000"/>
                </a:solidFill>
              </a:rPr>
              <a:t>Аэрофотоснимок и план местности</a:t>
            </a:r>
          </a:p>
        </p:txBody>
      </p:sp>
      <p:pic>
        <p:nvPicPr>
          <p:cNvPr id="12292" name="Picture 4" descr="Сканирован08-09-21 235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1438"/>
            <a:ext cx="4483100" cy="4859337"/>
          </a:xfrm>
          <a:noFill/>
          <a:ln w="38100" cmpd="dbl">
            <a:solidFill>
              <a:schemeClr val="tx1"/>
            </a:solidFill>
          </a:ln>
        </p:spPr>
      </p:pic>
      <p:pic>
        <p:nvPicPr>
          <p:cNvPr id="12293" name="Picture 5" descr="Линия электропередач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41438"/>
            <a:ext cx="4716463" cy="48958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1714500" y="6357958"/>
            <a:ext cx="62499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/>
              <a:t>Сравните эти два изображения местности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H="1" flipV="1">
            <a:off x="8154943" y="6340665"/>
            <a:ext cx="703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yt3.ggpht.com/-82M9riLyaDE/AAAAAAAAAAI/AAAAAAAAAAA/cPdtXxVrVWc/s900-c-k-no-mo-rj-c0xffffff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429132"/>
            <a:ext cx="1714511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1571612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    </a:t>
            </a:r>
            <a:r>
              <a:rPr lang="ru-RU" sz="4800" b="1" i="1" dirty="0" smtClean="0">
                <a:solidFill>
                  <a:srgbClr val="740000"/>
                </a:solidFill>
              </a:rPr>
              <a:t>Что можно увидеть на берегах реки Нара, проплывая по её течению?</a:t>
            </a:r>
            <a:endParaRPr lang="ru-RU" sz="4800" b="1" i="1" dirty="0">
              <a:solidFill>
                <a:srgbClr val="74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8143893" y="6198990"/>
            <a:ext cx="500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8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Линия электропередач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64594" cy="6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8148" y="6395818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9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60" y="357166"/>
            <a:ext cx="6257940" cy="121444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Условные знаки</a:t>
            </a:r>
          </a:p>
        </p:txBody>
      </p:sp>
      <p:pic>
        <p:nvPicPr>
          <p:cNvPr id="11268" name="Picture 4" descr="е Здания жил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40"/>
            <a:ext cx="7860237" cy="474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929584" y="6357958"/>
            <a:ext cx="857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10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608</Words>
  <Application>Microsoft Office PowerPoint</Application>
  <PresentationFormat>Экран (4:3)</PresentationFormat>
  <Paragraphs>194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Что здесь изображено ?</vt:lpstr>
      <vt:lpstr>«Топографический план и карта»</vt:lpstr>
      <vt:lpstr>Виды изображений местности</vt:lpstr>
      <vt:lpstr>Аэрофотоснимок и план местности</vt:lpstr>
      <vt:lpstr>Презентация PowerPoint</vt:lpstr>
      <vt:lpstr>Презентация PowerPoint</vt:lpstr>
      <vt:lpstr>Условные знаки</vt:lpstr>
      <vt:lpstr>  Сколько всего сторон горизонта?</vt:lpstr>
      <vt:lpstr>Презентация PowerPoint</vt:lpstr>
      <vt:lpstr>Презентация PowerPoint</vt:lpstr>
      <vt:lpstr>Что здесь изображено ?</vt:lpstr>
      <vt:lpstr>В чем отличие топографического плана от топографической карты?</vt:lpstr>
      <vt:lpstr>Способы написания масштаба</vt:lpstr>
      <vt:lpstr>Презентация PowerPoint</vt:lpstr>
      <vt:lpstr>Презентация PowerPoint</vt:lpstr>
      <vt:lpstr>1: 10000000</vt:lpstr>
      <vt:lpstr>Презентация PowerPoint</vt:lpstr>
      <vt:lpstr>Презентация PowerPoint</vt:lpstr>
      <vt:lpstr>Путешествие в страну Масштабию</vt:lpstr>
      <vt:lpstr>Презентация PowerPoint</vt:lpstr>
      <vt:lpstr>Условные знаки</vt:lpstr>
      <vt:lpstr>Презентация PowerPoint</vt:lpstr>
      <vt:lpstr>Презентация PowerPoint</vt:lpstr>
      <vt:lpstr>Что будет являться азбукой карты?</vt:lpstr>
      <vt:lpstr>Презентация PowerPoint</vt:lpstr>
      <vt:lpstr>Презентация PowerPoint</vt:lpstr>
      <vt:lpstr>Презентация PowerPoint</vt:lpstr>
      <vt:lpstr>Лестница успеха!!!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Географические</dc:title>
  <dc:creator>Ранько Елена</dc:creator>
  <cp:lastModifiedBy>Учитель</cp:lastModifiedBy>
  <cp:revision>88</cp:revision>
  <dcterms:created xsi:type="dcterms:W3CDTF">2015-04-19T15:51:03Z</dcterms:created>
  <dcterms:modified xsi:type="dcterms:W3CDTF">2017-12-12T14:58:49Z</dcterms:modified>
</cp:coreProperties>
</file>